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96" r:id="rId2"/>
    <p:sldId id="373" r:id="rId3"/>
    <p:sldId id="408" r:id="rId4"/>
    <p:sldId id="409" r:id="rId5"/>
    <p:sldId id="411" r:id="rId6"/>
    <p:sldId id="412" r:id="rId7"/>
    <p:sldId id="410" r:id="rId8"/>
    <p:sldId id="371" r:id="rId9"/>
    <p:sldId id="400" r:id="rId10"/>
    <p:sldId id="413" r:id="rId11"/>
    <p:sldId id="415" r:id="rId12"/>
    <p:sldId id="421" r:id="rId13"/>
    <p:sldId id="422" r:id="rId14"/>
    <p:sldId id="423" r:id="rId15"/>
    <p:sldId id="424" r:id="rId16"/>
    <p:sldId id="425" r:id="rId17"/>
    <p:sldId id="426" r:id="rId18"/>
    <p:sldId id="427" r:id="rId19"/>
    <p:sldId id="428" r:id="rId20"/>
    <p:sldId id="429" r:id="rId21"/>
    <p:sldId id="431" r:id="rId22"/>
    <p:sldId id="432" r:id="rId23"/>
    <p:sldId id="433" r:id="rId24"/>
    <p:sldId id="434" r:id="rId25"/>
    <p:sldId id="435" r:id="rId26"/>
    <p:sldId id="436" r:id="rId27"/>
    <p:sldId id="437" r:id="rId28"/>
    <p:sldId id="454" r:id="rId29"/>
    <p:sldId id="453" r:id="rId30"/>
    <p:sldId id="439" r:id="rId31"/>
    <p:sldId id="442" r:id="rId32"/>
    <p:sldId id="440" r:id="rId33"/>
    <p:sldId id="441" r:id="rId34"/>
    <p:sldId id="447" r:id="rId35"/>
    <p:sldId id="444" r:id="rId36"/>
    <p:sldId id="445" r:id="rId37"/>
    <p:sldId id="443" r:id="rId38"/>
    <p:sldId id="449" r:id="rId39"/>
    <p:sldId id="450" r:id="rId40"/>
    <p:sldId id="451" r:id="rId41"/>
    <p:sldId id="455" r:id="rId42"/>
    <p:sldId id="36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A8F"/>
    <a:srgbClr val="9F2F78"/>
    <a:srgbClr val="000000"/>
    <a:srgbClr val="E01674"/>
    <a:srgbClr val="4D6BB4"/>
    <a:srgbClr val="9037A7"/>
    <a:srgbClr val="DA6200"/>
    <a:srgbClr val="0CE78C"/>
    <a:srgbClr val="A797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6" autoAdjust="0"/>
    <p:restoredTop sz="84218" autoAdjust="0"/>
  </p:normalViewPr>
  <p:slideViewPr>
    <p:cSldViewPr snapToGrid="0">
      <p:cViewPr varScale="1">
        <p:scale>
          <a:sx n="107" d="100"/>
          <a:sy n="107" d="100"/>
        </p:scale>
        <p:origin x="864" y="160"/>
      </p:cViewPr>
      <p:guideLst>
        <p:guide orient="horz" pos="2160"/>
        <p:guide pos="3840"/>
      </p:guideLst>
    </p:cSldViewPr>
  </p:slideViewPr>
  <p:outlineViewPr>
    <p:cViewPr>
      <p:scale>
        <a:sx n="33" d="100"/>
        <a:sy n="33" d="100"/>
      </p:scale>
      <p:origin x="0" y="-18232"/>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36" d="100"/>
          <a:sy n="136" d="100"/>
        </p:scale>
        <p:origin x="3824"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1B1B52-40F0-4F6B-B516-B3E16AFBD4BD}" type="datetimeFigureOut">
              <a:rPr lang="en-US" smtClean="0"/>
              <a:t>1/30/20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6E47A0-428C-4C07-8878-8BB4B23DF0A7}" type="slidenum">
              <a:rPr lang="en-US" smtClean="0"/>
              <a:t>‹#›</a:t>
            </a:fld>
            <a:endParaRPr lang="en-US"/>
          </a:p>
        </p:txBody>
      </p:sp>
      <p:pic>
        <p:nvPicPr>
          <p:cNvPr id="17" name="Picture 16" descr="LOGO_telenav_CMYK_Black_K_201308.ai"/>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96923" y="8817010"/>
            <a:ext cx="682054" cy="157398"/>
          </a:xfrm>
          <a:prstGeom prst="rect">
            <a:avLst/>
          </a:prstGeom>
        </p:spPr>
      </p:pic>
    </p:spTree>
    <p:extLst>
      <p:ext uri="{BB962C8B-B14F-4D97-AF65-F5344CB8AC3E}">
        <p14:creationId xmlns:p14="http://schemas.microsoft.com/office/powerpoint/2010/main" val="3869733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2AF4E-584E-44CA-8A70-A3B380E69DA4}" type="datetimeFigureOut">
              <a:rPr lang="en-US" smtClean="0"/>
              <a:t>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E2C9E-9D77-4704-94A4-53FA4CFCA087}" type="slidenum">
              <a:rPr lang="en-US" smtClean="0"/>
              <a:t>‹#›</a:t>
            </a:fld>
            <a:endParaRPr lang="en-US"/>
          </a:p>
        </p:txBody>
      </p:sp>
      <p:pic>
        <p:nvPicPr>
          <p:cNvPr id="17" name="Picture 16" descr="LOGO_telenav_CMYK_Black_K_201308.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23" y="8817010"/>
            <a:ext cx="682054" cy="157398"/>
          </a:xfrm>
          <a:prstGeom prst="rect">
            <a:avLst/>
          </a:prstGeom>
        </p:spPr>
      </p:pic>
    </p:spTree>
    <p:extLst>
      <p:ext uri="{BB962C8B-B14F-4D97-AF65-F5344CB8AC3E}">
        <p14:creationId xmlns:p14="http://schemas.microsoft.com/office/powerpoint/2010/main" val="3376935548"/>
      </p:ext>
    </p:extLst>
  </p:cSld>
  <p:clrMap bg1="lt1" tx1="dk1" bg2="lt2" tx2="dk2" accent1="accent1" accent2="accent2" accent3="accent3" accent4="accent4" accent5="accent5" accent6="accent6" hlink="hlink" folHlink="folHlink"/>
  <p:notesStyle>
    <a:lvl1pPr marL="117475" indent="-117475" algn="l" defTabSz="914400" rtl="0" eaLnBrk="1" latinLnBrk="0" hangingPunct="1">
      <a:lnSpc>
        <a:spcPct val="85000"/>
      </a:lnSpc>
      <a:spcBef>
        <a:spcPts val="1200"/>
      </a:spcBef>
      <a:spcAft>
        <a:spcPts val="200"/>
      </a:spcAft>
      <a:buFont typeface="Arial" panose="020B0604020202020204" pitchFamily="34" charset="0"/>
      <a:buChar char="•"/>
      <a:defRPr sz="1200" kern="1200">
        <a:solidFill>
          <a:schemeClr val="tx1"/>
        </a:solidFill>
        <a:latin typeface="+mn-lt"/>
        <a:ea typeface="+mn-ea"/>
        <a:cs typeface="+mn-cs"/>
      </a:defRPr>
    </a:lvl1pPr>
    <a:lvl2pPr marL="228600" indent="-111125" algn="l" defTabSz="914400" rtl="0" eaLnBrk="1" latinLnBrk="0" hangingPunct="1">
      <a:lnSpc>
        <a:spcPct val="85000"/>
      </a:lnSpc>
      <a:spcBef>
        <a:spcPts val="400"/>
      </a:spcBef>
      <a:spcAft>
        <a:spcPts val="200"/>
      </a:spcAft>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lnSpc>
        <a:spcPct val="85000"/>
      </a:lnSpc>
      <a:spcBef>
        <a:spcPts val="400"/>
      </a:spcBef>
      <a:spcAft>
        <a:spcPts val="200"/>
      </a:spcAft>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lnSpc>
        <a:spcPct val="85000"/>
      </a:lnSpc>
      <a:spcBef>
        <a:spcPts val="400"/>
      </a:spcBef>
      <a:spcAft>
        <a:spcPts val="200"/>
      </a:spcAft>
      <a:buFont typeface="Arial" panose="020B0604020202020204" pitchFamily="34" charset="0"/>
      <a:buChar char="•"/>
      <a:defRPr sz="1200" kern="1200">
        <a:solidFill>
          <a:schemeClr val="tx1"/>
        </a:solidFill>
        <a:latin typeface="+mn-lt"/>
        <a:ea typeface="+mn-ea"/>
        <a:cs typeface="+mn-cs"/>
      </a:defRPr>
    </a:lvl4pPr>
    <a:lvl5pPr marL="574675" indent="-117475" algn="l" defTabSz="914400" rtl="0" eaLnBrk="1" latinLnBrk="0" hangingPunct="1">
      <a:lnSpc>
        <a:spcPct val="85000"/>
      </a:lnSpc>
      <a:spcBef>
        <a:spcPts val="400"/>
      </a:spcBef>
      <a:spcAft>
        <a:spcPts val="2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ces.telenav.com:8443/display/TAS/EV+demo+based+on+OS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i.googleblog.com/2016/03/an-update-on-fast-transit-routing-with.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https://spaces.telenav.com:8443/display/TAS/EV+demo+based+on+OSRM</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1</a:t>
            </a:fld>
            <a:endParaRPr lang="en-US"/>
          </a:p>
        </p:txBody>
      </p:sp>
    </p:spTree>
    <p:extLst>
      <p:ext uri="{BB962C8B-B14F-4D97-AF65-F5344CB8AC3E}">
        <p14:creationId xmlns:p14="http://schemas.microsoft.com/office/powerpoint/2010/main" val="955907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40</a:t>
            </a:fld>
            <a:endParaRPr lang="en-US"/>
          </a:p>
        </p:txBody>
      </p:sp>
    </p:spTree>
    <p:extLst>
      <p:ext uri="{BB962C8B-B14F-4D97-AF65-F5344CB8AC3E}">
        <p14:creationId xmlns:p14="http://schemas.microsoft.com/office/powerpoint/2010/main" val="148083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41</a:t>
            </a:fld>
            <a:endParaRPr lang="en-US"/>
          </a:p>
        </p:txBody>
      </p:sp>
    </p:spTree>
    <p:extLst>
      <p:ext uri="{BB962C8B-B14F-4D97-AF65-F5344CB8AC3E}">
        <p14:creationId xmlns:p14="http://schemas.microsoft.com/office/powerpoint/2010/main" val="280634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30</a:t>
            </a:fld>
            <a:endParaRPr lang="en-US"/>
          </a:p>
        </p:txBody>
      </p:sp>
    </p:spTree>
    <p:extLst>
      <p:ext uri="{BB962C8B-B14F-4D97-AF65-F5344CB8AC3E}">
        <p14:creationId xmlns:p14="http://schemas.microsoft.com/office/powerpoint/2010/main" val="411353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33</a:t>
            </a:fld>
            <a:endParaRPr lang="en-US"/>
          </a:p>
        </p:txBody>
      </p:sp>
    </p:spTree>
    <p:extLst>
      <p:ext uri="{BB962C8B-B14F-4D97-AF65-F5344CB8AC3E}">
        <p14:creationId xmlns:p14="http://schemas.microsoft.com/office/powerpoint/2010/main" val="39181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a:t>
            </a:r>
            <a:r>
              <a:rPr lang="en-US" baseline="0" dirty="0"/>
              <a:t>ture layout</a:t>
            </a:r>
            <a:endParaRPr lang="en-US" dirty="0"/>
          </a:p>
        </p:txBody>
      </p:sp>
      <p:sp>
        <p:nvSpPr>
          <p:cNvPr id="4" name="Slide Number Placeholder 3"/>
          <p:cNvSpPr>
            <a:spLocks noGrp="1"/>
          </p:cNvSpPr>
          <p:nvPr>
            <p:ph type="sldNum" sz="quarter" idx="10"/>
          </p:nvPr>
        </p:nvSpPr>
        <p:spPr/>
        <p:txBody>
          <a:bodyPr/>
          <a:lstStyle/>
          <a:p>
            <a:fld id="{1B9E2C9E-9D77-4704-94A4-53FA4CFCA087}" type="slidenum">
              <a:rPr lang="en-US" smtClean="0"/>
              <a:t>34</a:t>
            </a:fld>
            <a:endParaRPr lang="en-US"/>
          </a:p>
        </p:txBody>
      </p:sp>
    </p:spTree>
    <p:extLst>
      <p:ext uri="{BB962C8B-B14F-4D97-AF65-F5344CB8AC3E}">
        <p14:creationId xmlns:p14="http://schemas.microsoft.com/office/powerpoint/2010/main" val="3186516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E2C9E-9D77-4704-94A4-53FA4CFCA087}" type="slidenum">
              <a:rPr lang="en-US" smtClean="0"/>
              <a:t>35</a:t>
            </a:fld>
            <a:endParaRPr lang="en-US"/>
          </a:p>
        </p:txBody>
      </p:sp>
    </p:spTree>
    <p:extLst>
      <p:ext uri="{BB962C8B-B14F-4D97-AF65-F5344CB8AC3E}">
        <p14:creationId xmlns:p14="http://schemas.microsoft.com/office/powerpoint/2010/main" val="3915089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36</a:t>
            </a:fld>
            <a:endParaRPr lang="en-US"/>
          </a:p>
        </p:txBody>
      </p:sp>
    </p:spTree>
    <p:extLst>
      <p:ext uri="{BB962C8B-B14F-4D97-AF65-F5344CB8AC3E}">
        <p14:creationId xmlns:p14="http://schemas.microsoft.com/office/powerpoint/2010/main" val="240499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37</a:t>
            </a:fld>
            <a:endParaRPr lang="en-US"/>
          </a:p>
        </p:txBody>
      </p:sp>
    </p:spTree>
    <p:extLst>
      <p:ext uri="{BB962C8B-B14F-4D97-AF65-F5344CB8AC3E}">
        <p14:creationId xmlns:p14="http://schemas.microsoft.com/office/powerpoint/2010/main" val="154277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38</a:t>
            </a:fld>
            <a:endParaRPr lang="en-US"/>
          </a:p>
        </p:txBody>
      </p:sp>
    </p:spTree>
    <p:extLst>
      <p:ext uri="{BB962C8B-B14F-4D97-AF65-F5344CB8AC3E}">
        <p14:creationId xmlns:p14="http://schemas.microsoft.com/office/powerpoint/2010/main" val="82957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https://ai.googleblog.com/2016/03/an-update-on-fast-transit-routing-with.html</a:t>
            </a:r>
            <a:endParaRPr lang="en-US" dirty="0"/>
          </a:p>
        </p:txBody>
      </p:sp>
      <p:sp>
        <p:nvSpPr>
          <p:cNvPr id="4" name="Slide Number Placeholder 3"/>
          <p:cNvSpPr>
            <a:spLocks noGrp="1"/>
          </p:cNvSpPr>
          <p:nvPr>
            <p:ph type="sldNum" sz="quarter" idx="5"/>
          </p:nvPr>
        </p:nvSpPr>
        <p:spPr/>
        <p:txBody>
          <a:bodyPr/>
          <a:lstStyle/>
          <a:p>
            <a:fld id="{1B9E2C9E-9D77-4704-94A4-53FA4CFCA087}" type="slidenum">
              <a:rPr lang="en-US" smtClean="0"/>
              <a:t>39</a:t>
            </a:fld>
            <a:endParaRPr lang="en-US"/>
          </a:p>
        </p:txBody>
      </p:sp>
    </p:spTree>
    <p:extLst>
      <p:ext uri="{BB962C8B-B14F-4D97-AF65-F5344CB8AC3E}">
        <p14:creationId xmlns:p14="http://schemas.microsoft.com/office/powerpoint/2010/main" val="4136665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5"/>
            <a:ext cx="12192000" cy="6858000"/>
          </a:xfrm>
          <a:prstGeom prst="rect">
            <a:avLst/>
          </a:prstGeom>
        </p:spPr>
      </p:pic>
    </p:spTree>
    <p:extLst>
      <p:ext uri="{BB962C8B-B14F-4D97-AF65-F5344CB8AC3E}">
        <p14:creationId xmlns:p14="http://schemas.microsoft.com/office/powerpoint/2010/main" val="308975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Right">
    <p:spTree>
      <p:nvGrpSpPr>
        <p:cNvPr id="1" name=""/>
        <p:cNvGrpSpPr/>
        <p:nvPr/>
      </p:nvGrpSpPr>
      <p:grpSpPr>
        <a:xfrm>
          <a:off x="0" y="0"/>
          <a:ext cx="0" cy="0"/>
          <a:chOff x="0" y="0"/>
          <a:chExt cx="0" cy="0"/>
        </a:xfrm>
      </p:grpSpPr>
      <p:sp>
        <p:nvSpPr>
          <p:cNvPr id="14" name="Content Placeholder 2"/>
          <p:cNvSpPr>
            <a:spLocks noGrp="1"/>
          </p:cNvSpPr>
          <p:nvPr>
            <p:ph idx="1"/>
          </p:nvPr>
        </p:nvSpPr>
        <p:spPr>
          <a:xfrm>
            <a:off x="457200" y="2029397"/>
            <a:ext cx="34544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6"/>
          <p:cNvSpPr>
            <a:spLocks noGrp="1"/>
          </p:cNvSpPr>
          <p:nvPr>
            <p:ph type="title"/>
          </p:nvPr>
        </p:nvSpPr>
        <p:spPr/>
        <p:txBody>
          <a:bodyPr>
            <a:noAutofit/>
          </a:bodyPr>
          <a:lstStyle/>
          <a:p>
            <a:r>
              <a:rPr lang="en-US"/>
              <a:t>Click to edit Master title style</a:t>
            </a:r>
          </a:p>
        </p:txBody>
      </p:sp>
      <p:sp>
        <p:nvSpPr>
          <p:cNvPr id="23" name="Content Placeholder 2"/>
          <p:cNvSpPr>
            <a:spLocks noGrp="1"/>
          </p:cNvSpPr>
          <p:nvPr>
            <p:ph idx="12"/>
          </p:nvPr>
        </p:nvSpPr>
        <p:spPr>
          <a:xfrm>
            <a:off x="4368799" y="2029397"/>
            <a:ext cx="7365999"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33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457200" y="2029397"/>
            <a:ext cx="34544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6"/>
          <p:cNvSpPr>
            <a:spLocks noGrp="1"/>
          </p:cNvSpPr>
          <p:nvPr>
            <p:ph type="title"/>
          </p:nvPr>
        </p:nvSpPr>
        <p:spPr/>
        <p:txBody>
          <a:bodyPr>
            <a:noAutofit/>
          </a:bodyPr>
          <a:lstStyle/>
          <a:p>
            <a:r>
              <a:rPr lang="en-US"/>
              <a:t>Click to edit Master title style</a:t>
            </a:r>
          </a:p>
        </p:txBody>
      </p:sp>
      <p:sp>
        <p:nvSpPr>
          <p:cNvPr id="22" name="Content Placeholder 2"/>
          <p:cNvSpPr>
            <a:spLocks noGrp="1"/>
          </p:cNvSpPr>
          <p:nvPr>
            <p:ph idx="11"/>
          </p:nvPr>
        </p:nvSpPr>
        <p:spPr>
          <a:xfrm>
            <a:off x="4368799" y="2029397"/>
            <a:ext cx="34544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
          <p:cNvSpPr>
            <a:spLocks noGrp="1"/>
          </p:cNvSpPr>
          <p:nvPr>
            <p:ph idx="12"/>
          </p:nvPr>
        </p:nvSpPr>
        <p:spPr>
          <a:xfrm>
            <a:off x="8280398" y="2029397"/>
            <a:ext cx="34544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320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886397"/>
          </a:xfrm>
        </p:spPr>
        <p:txBody>
          <a:bodyPr>
            <a:noAutofit/>
          </a:bodyPr>
          <a:lstStyle/>
          <a:p>
            <a:r>
              <a:rPr lang="en-US"/>
              <a:t>Click to edit Master title style</a:t>
            </a:r>
            <a:endParaRPr lang="en-US" dirty="0"/>
          </a:p>
        </p:txBody>
      </p:sp>
      <p:sp>
        <p:nvSpPr>
          <p:cNvPr id="5"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0279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4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1" name="Content Placeholder 2"/>
          <p:cNvSpPr>
            <a:spLocks noGrp="1"/>
          </p:cNvSpPr>
          <p:nvPr>
            <p:ph idx="1"/>
          </p:nvPr>
        </p:nvSpPr>
        <p:spPr>
          <a:xfrm>
            <a:off x="1924051" y="457201"/>
            <a:ext cx="8343898" cy="5943600"/>
          </a:xfrm>
        </p:spPr>
        <p:txBody>
          <a:bodyPr anchor="t" anchorCtr="0"/>
          <a:lstStyle>
            <a:lvl1pPr marL="0" indent="0" algn="l">
              <a:lnSpc>
                <a:spcPct val="100000"/>
              </a:lnSpc>
              <a:spcBef>
                <a:spcPts val="2400"/>
              </a:spcBef>
              <a:spcAft>
                <a:spcPts val="1200"/>
              </a:spcAft>
              <a:buFont typeface="Arial" panose="020B0604020202020204" pitchFamily="34" charset="0"/>
              <a:buChar char="​"/>
              <a:defRPr sz="3000"/>
            </a:lvl1pPr>
            <a:lvl2pPr marL="0" indent="0" algn="l">
              <a:lnSpc>
                <a:spcPct val="100000"/>
              </a:lnSpc>
              <a:spcBef>
                <a:spcPts val="2400"/>
              </a:spcBef>
              <a:spcAft>
                <a:spcPts val="1200"/>
              </a:spcAft>
              <a:buFont typeface="Arial" panose="020B0604020202020204" pitchFamily="34" charset="0"/>
              <a:buChar char="​"/>
              <a:defRPr sz="3000" i="0">
                <a:solidFill>
                  <a:schemeClr val="bg2">
                    <a:lumMod val="50000"/>
                  </a:schemeClr>
                </a:solidFill>
              </a:defRPr>
            </a:lvl2pPr>
            <a:lvl3pPr marL="0" indent="0" algn="l">
              <a:lnSpc>
                <a:spcPct val="85000"/>
              </a:lnSpc>
              <a:spcBef>
                <a:spcPts val="0"/>
              </a:spcBef>
              <a:spcAft>
                <a:spcPts val="600"/>
              </a:spcAft>
              <a:buFont typeface="Arial" panose="020B0604020202020204" pitchFamily="34" charset="0"/>
              <a:buChar char="​"/>
              <a:defRPr sz="2000">
                <a:solidFill>
                  <a:schemeClr val="accent3"/>
                </a:solidFill>
              </a:defRPr>
            </a:lvl3pPr>
            <a:lvl4pPr marL="0" indent="0" algn="l">
              <a:lnSpc>
                <a:spcPct val="85000"/>
              </a:lnSpc>
              <a:spcBef>
                <a:spcPts val="0"/>
              </a:spcBef>
              <a:spcAft>
                <a:spcPts val="600"/>
              </a:spcAft>
              <a:buFont typeface="Arial" panose="020B0604020202020204" pitchFamily="34" charset="0"/>
              <a:buChar char="​"/>
              <a:defRPr sz="2000">
                <a:solidFill>
                  <a:schemeClr val="bg2">
                    <a:lumMod val="50000"/>
                  </a:schemeClr>
                </a:solidFill>
              </a:defRPr>
            </a:lvl4pPr>
            <a:lvl5pPr marL="0" indent="0" algn="ctr">
              <a:spcBef>
                <a:spcPts val="2400"/>
              </a:spcBef>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38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_02">
    <p:spTree>
      <p:nvGrpSpPr>
        <p:cNvPr id="1" name=""/>
        <p:cNvGrpSpPr/>
        <p:nvPr/>
      </p:nvGrpSpPr>
      <p:grpSpPr>
        <a:xfrm>
          <a:off x="0" y="0"/>
          <a:ext cx="0" cy="0"/>
          <a:chOff x="0" y="0"/>
          <a:chExt cx="0" cy="0"/>
        </a:xfrm>
      </p:grpSpPr>
      <p:sp>
        <p:nvSpPr>
          <p:cNvPr id="17" name="Text Placeholder 16"/>
          <p:cNvSpPr>
            <a:spLocks noGrp="1"/>
          </p:cNvSpPr>
          <p:nvPr>
            <p:ph type="body" sz="quarter" idx="11"/>
          </p:nvPr>
        </p:nvSpPr>
        <p:spPr>
          <a:xfrm>
            <a:off x="457200" y="1970089"/>
            <a:ext cx="3299884" cy="369887"/>
          </a:xfrm>
        </p:spPr>
        <p:txBody>
          <a:bodyPr anchor="b" anchorCtr="0">
            <a:noAutofit/>
          </a:bodyPr>
          <a:lstStyle>
            <a:lvl1pPr marL="0" indent="0" algn="l" defTabSz="914400" rtl="0" eaLnBrk="1" latinLnBrk="0" hangingPunct="1">
              <a:buFontTx/>
              <a:buNone/>
              <a:defRPr lang="en-US" sz="2000" b="1" i="0" kern="1200" dirty="0" smtClean="0">
                <a:solidFill>
                  <a:schemeClr val="accent3"/>
                </a:solidFill>
                <a:latin typeface="Avenir Heavy" charset="0"/>
                <a:ea typeface="Avenir Heavy" charset="0"/>
                <a:cs typeface="Avenir Heavy" charset="0"/>
              </a:defRPr>
            </a:lvl1pPr>
            <a:lvl2pPr marL="0" indent="0" algn="ctr" defTabSz="914400" rtl="0" eaLnBrk="1" latinLnBrk="0" hangingPunct="1">
              <a:buFontTx/>
              <a:buNone/>
              <a:defRPr lang="en-US" sz="1800" b="1" kern="1200" dirty="0" smtClean="0">
                <a:solidFill>
                  <a:schemeClr val="accent1"/>
                </a:solidFill>
                <a:latin typeface="+mn-lt"/>
                <a:ea typeface="+mn-ea"/>
                <a:cs typeface="+mn-cs"/>
              </a:defRPr>
            </a:lvl2pPr>
            <a:lvl3pPr marL="0" indent="0" algn="ctr" defTabSz="914400" rtl="0" eaLnBrk="1" latinLnBrk="0" hangingPunct="1">
              <a:buFontTx/>
              <a:buNone/>
              <a:defRPr lang="en-US" sz="1800" b="1" kern="1200" dirty="0" smtClean="0">
                <a:solidFill>
                  <a:schemeClr val="accent1"/>
                </a:solidFill>
                <a:latin typeface="+mn-lt"/>
                <a:ea typeface="+mn-ea"/>
                <a:cs typeface="+mn-cs"/>
              </a:defRPr>
            </a:lvl3pPr>
            <a:lvl4pPr marL="0" indent="0" algn="ctr" defTabSz="914400" rtl="0" eaLnBrk="1" latinLnBrk="0" hangingPunct="1">
              <a:buFontTx/>
              <a:buNone/>
              <a:defRPr lang="en-US" sz="1800" b="1" kern="1200" dirty="0" smtClean="0">
                <a:solidFill>
                  <a:schemeClr val="accent1"/>
                </a:solidFill>
                <a:latin typeface="+mn-lt"/>
                <a:ea typeface="+mn-ea"/>
                <a:cs typeface="+mn-cs"/>
              </a:defRPr>
            </a:lvl4pPr>
            <a:lvl5pPr marL="0" indent="0" algn="ctr" defTabSz="914400" rtl="0" eaLnBrk="1" latinLnBrk="0" hangingPunct="1">
              <a:buFontTx/>
              <a:buNone/>
              <a:defRPr lang="en-US" sz="1800" b="1" kern="1200" dirty="0">
                <a:solidFill>
                  <a:schemeClr val="accent1"/>
                </a:solidFill>
                <a:latin typeface="+mn-lt"/>
                <a:ea typeface="+mn-ea"/>
                <a:cs typeface="+mn-cs"/>
              </a:defRPr>
            </a:lvl5pPr>
          </a:lstStyle>
          <a:p>
            <a:pPr lvl="0"/>
            <a:r>
              <a:rPr lang="en-US"/>
              <a:t>Click to edit Master text styles</a:t>
            </a:r>
          </a:p>
        </p:txBody>
      </p:sp>
      <p:sp>
        <p:nvSpPr>
          <p:cNvPr id="19" name="Text Placeholder 18"/>
          <p:cNvSpPr>
            <a:spLocks noGrp="1"/>
          </p:cNvSpPr>
          <p:nvPr>
            <p:ph type="body" sz="quarter" idx="12"/>
          </p:nvPr>
        </p:nvSpPr>
        <p:spPr>
          <a:xfrm>
            <a:off x="488951" y="2601914"/>
            <a:ext cx="3268133" cy="3441077"/>
          </a:xfrm>
        </p:spPr>
        <p:txBody>
          <a:bodyPr>
            <a:normAutofit/>
          </a:bodyPr>
          <a:lstStyle>
            <a:lvl1pPr marL="0" indent="0" algn="l" defTabSz="914400" rtl="0" eaLnBrk="1" latinLnBrk="0" hangingPunct="1">
              <a:buFontTx/>
              <a:buNone/>
              <a:defRPr lang="en-US" sz="1500" kern="1200" dirty="0" smtClean="0">
                <a:solidFill>
                  <a:schemeClr val="tx1">
                    <a:lumMod val="50000"/>
                    <a:lumOff val="50000"/>
                  </a:schemeClr>
                </a:solidFill>
                <a:latin typeface="Avenir Book" charset="0"/>
                <a:ea typeface="Avenir Book" charset="0"/>
                <a:cs typeface="Avenir Book" charset="0"/>
              </a:defRPr>
            </a:lvl1pPr>
            <a:lvl2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2pPr>
            <a:lvl3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3pPr>
            <a:lvl4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4pPr>
            <a:lvl5pPr marL="0" indent="0" algn="l" defTabSz="914400" rtl="0" eaLnBrk="1" latinLnBrk="0" hangingPunct="1">
              <a:buFontTx/>
              <a:buNone/>
              <a:defRPr lang="en-US" sz="1400" kern="1200" dirty="0">
                <a:solidFill>
                  <a:schemeClr val="tx1">
                    <a:lumMod val="50000"/>
                    <a:lumOff val="50000"/>
                  </a:schemeClr>
                </a:solidFill>
                <a:latin typeface="+mn-lt"/>
                <a:ea typeface="+mn-ea"/>
                <a:cs typeface="+mn-cs"/>
              </a:defRPr>
            </a:lvl5pPr>
          </a:lstStyle>
          <a:p>
            <a:pPr lvl="0"/>
            <a:r>
              <a:rPr lang="en-US"/>
              <a:t>Click to edit Master text styles</a:t>
            </a:r>
          </a:p>
        </p:txBody>
      </p:sp>
      <p:sp>
        <p:nvSpPr>
          <p:cNvPr id="20" name="Text Placeholder 16"/>
          <p:cNvSpPr>
            <a:spLocks noGrp="1"/>
          </p:cNvSpPr>
          <p:nvPr>
            <p:ph type="body" sz="quarter" idx="13"/>
          </p:nvPr>
        </p:nvSpPr>
        <p:spPr>
          <a:xfrm>
            <a:off x="4281427" y="1970089"/>
            <a:ext cx="3299884" cy="369887"/>
          </a:xfrm>
        </p:spPr>
        <p:txBody>
          <a:bodyPr anchor="b" anchorCtr="0">
            <a:noAutofit/>
          </a:bodyPr>
          <a:lstStyle>
            <a:lvl1pPr marL="0" indent="0" algn="l" defTabSz="914400" rtl="0" eaLnBrk="1" latinLnBrk="0" hangingPunct="1">
              <a:buFontTx/>
              <a:buNone/>
              <a:defRPr lang="en-US" sz="2000" b="1" i="0" kern="1200" dirty="0" smtClean="0">
                <a:solidFill>
                  <a:schemeClr val="accent3"/>
                </a:solidFill>
                <a:latin typeface="Avenir Heavy" charset="0"/>
                <a:ea typeface="Avenir Heavy" charset="0"/>
                <a:cs typeface="Avenir Heavy" charset="0"/>
              </a:defRPr>
            </a:lvl1pPr>
            <a:lvl2pPr marL="0" indent="0" algn="ctr" defTabSz="914400" rtl="0" eaLnBrk="1" latinLnBrk="0" hangingPunct="1">
              <a:buFontTx/>
              <a:buNone/>
              <a:defRPr lang="en-US" sz="1800" b="1" kern="1200" dirty="0" smtClean="0">
                <a:solidFill>
                  <a:schemeClr val="accent1"/>
                </a:solidFill>
                <a:latin typeface="+mn-lt"/>
                <a:ea typeface="+mn-ea"/>
                <a:cs typeface="+mn-cs"/>
              </a:defRPr>
            </a:lvl2pPr>
            <a:lvl3pPr marL="0" indent="0" algn="ctr" defTabSz="914400" rtl="0" eaLnBrk="1" latinLnBrk="0" hangingPunct="1">
              <a:buFontTx/>
              <a:buNone/>
              <a:defRPr lang="en-US" sz="1800" b="1" kern="1200" dirty="0" smtClean="0">
                <a:solidFill>
                  <a:schemeClr val="accent1"/>
                </a:solidFill>
                <a:latin typeface="+mn-lt"/>
                <a:ea typeface="+mn-ea"/>
                <a:cs typeface="+mn-cs"/>
              </a:defRPr>
            </a:lvl3pPr>
            <a:lvl4pPr marL="0" indent="0" algn="ctr" defTabSz="914400" rtl="0" eaLnBrk="1" latinLnBrk="0" hangingPunct="1">
              <a:buFontTx/>
              <a:buNone/>
              <a:defRPr lang="en-US" sz="1800" b="1" kern="1200" dirty="0" smtClean="0">
                <a:solidFill>
                  <a:schemeClr val="accent1"/>
                </a:solidFill>
                <a:latin typeface="+mn-lt"/>
                <a:ea typeface="+mn-ea"/>
                <a:cs typeface="+mn-cs"/>
              </a:defRPr>
            </a:lvl4pPr>
            <a:lvl5pPr marL="0" indent="0" algn="ctr" defTabSz="914400" rtl="0" eaLnBrk="1" latinLnBrk="0" hangingPunct="1">
              <a:buFontTx/>
              <a:buNone/>
              <a:defRPr lang="en-US" sz="1800" b="1" kern="1200" dirty="0">
                <a:solidFill>
                  <a:schemeClr val="accent1"/>
                </a:solidFill>
                <a:latin typeface="+mn-lt"/>
                <a:ea typeface="+mn-ea"/>
                <a:cs typeface="+mn-cs"/>
              </a:defRPr>
            </a:lvl5pPr>
          </a:lstStyle>
          <a:p>
            <a:pPr lvl="0"/>
            <a:r>
              <a:rPr lang="en-US"/>
              <a:t>Click to edit Master text styles</a:t>
            </a:r>
          </a:p>
        </p:txBody>
      </p:sp>
      <p:sp>
        <p:nvSpPr>
          <p:cNvPr id="21" name="Text Placeholder 18"/>
          <p:cNvSpPr>
            <a:spLocks noGrp="1"/>
          </p:cNvSpPr>
          <p:nvPr>
            <p:ph type="body" sz="quarter" idx="14"/>
          </p:nvPr>
        </p:nvSpPr>
        <p:spPr>
          <a:xfrm>
            <a:off x="4313177" y="2601914"/>
            <a:ext cx="3268133" cy="3441077"/>
          </a:xfrm>
        </p:spPr>
        <p:txBody>
          <a:bodyPr>
            <a:normAutofit/>
          </a:bodyPr>
          <a:lstStyle>
            <a:lvl1pPr marL="0" indent="0" algn="l" defTabSz="914400" rtl="0" eaLnBrk="1" latinLnBrk="0" hangingPunct="1">
              <a:buFontTx/>
              <a:buNone/>
              <a:defRPr lang="en-US" sz="1500" kern="1200" dirty="0" smtClean="0">
                <a:solidFill>
                  <a:schemeClr val="tx1">
                    <a:lumMod val="50000"/>
                    <a:lumOff val="50000"/>
                  </a:schemeClr>
                </a:solidFill>
                <a:latin typeface="Avenir Book" charset="0"/>
                <a:ea typeface="Avenir Book" charset="0"/>
                <a:cs typeface="Avenir Book" charset="0"/>
              </a:defRPr>
            </a:lvl1pPr>
            <a:lvl2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2pPr>
            <a:lvl3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3pPr>
            <a:lvl4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4pPr>
            <a:lvl5pPr marL="0" indent="0" algn="l" defTabSz="914400" rtl="0" eaLnBrk="1" latinLnBrk="0" hangingPunct="1">
              <a:buFontTx/>
              <a:buNone/>
              <a:defRPr lang="en-US" sz="1400" kern="1200" dirty="0">
                <a:solidFill>
                  <a:schemeClr val="tx1">
                    <a:lumMod val="50000"/>
                    <a:lumOff val="50000"/>
                  </a:schemeClr>
                </a:solidFill>
                <a:latin typeface="+mn-lt"/>
                <a:ea typeface="+mn-ea"/>
                <a:cs typeface="+mn-cs"/>
              </a:defRPr>
            </a:lvl5pPr>
          </a:lstStyle>
          <a:p>
            <a:pPr lvl="0"/>
            <a:r>
              <a:rPr lang="en-US"/>
              <a:t>Click to edit Master text styles</a:t>
            </a:r>
          </a:p>
        </p:txBody>
      </p:sp>
      <p:sp>
        <p:nvSpPr>
          <p:cNvPr id="22" name="Text Placeholder 16"/>
          <p:cNvSpPr>
            <a:spLocks noGrp="1"/>
          </p:cNvSpPr>
          <p:nvPr>
            <p:ph type="body" sz="quarter" idx="15"/>
          </p:nvPr>
        </p:nvSpPr>
        <p:spPr>
          <a:xfrm>
            <a:off x="8105654" y="1970089"/>
            <a:ext cx="3299884" cy="369887"/>
          </a:xfrm>
        </p:spPr>
        <p:txBody>
          <a:bodyPr anchor="b" anchorCtr="0">
            <a:noAutofit/>
          </a:bodyPr>
          <a:lstStyle>
            <a:lvl1pPr marL="0" indent="0" algn="l" defTabSz="914400" rtl="0" eaLnBrk="1" latinLnBrk="0" hangingPunct="1">
              <a:buFontTx/>
              <a:buNone/>
              <a:defRPr lang="en-US" sz="2000" b="1" i="0" kern="1200" dirty="0" smtClean="0">
                <a:solidFill>
                  <a:schemeClr val="accent3"/>
                </a:solidFill>
                <a:latin typeface="Avenir Heavy" charset="0"/>
                <a:ea typeface="Avenir Heavy" charset="0"/>
                <a:cs typeface="Avenir Heavy" charset="0"/>
              </a:defRPr>
            </a:lvl1pPr>
            <a:lvl2pPr marL="0" indent="0" algn="ctr" defTabSz="914400" rtl="0" eaLnBrk="1" latinLnBrk="0" hangingPunct="1">
              <a:buFontTx/>
              <a:buNone/>
              <a:defRPr lang="en-US" sz="1800" b="1" kern="1200" dirty="0" smtClean="0">
                <a:solidFill>
                  <a:schemeClr val="accent1"/>
                </a:solidFill>
                <a:latin typeface="+mn-lt"/>
                <a:ea typeface="+mn-ea"/>
                <a:cs typeface="+mn-cs"/>
              </a:defRPr>
            </a:lvl2pPr>
            <a:lvl3pPr marL="0" indent="0" algn="ctr" defTabSz="914400" rtl="0" eaLnBrk="1" latinLnBrk="0" hangingPunct="1">
              <a:buFontTx/>
              <a:buNone/>
              <a:defRPr lang="en-US" sz="1800" b="1" kern="1200" dirty="0" smtClean="0">
                <a:solidFill>
                  <a:schemeClr val="accent1"/>
                </a:solidFill>
                <a:latin typeface="+mn-lt"/>
                <a:ea typeface="+mn-ea"/>
                <a:cs typeface="+mn-cs"/>
              </a:defRPr>
            </a:lvl3pPr>
            <a:lvl4pPr marL="0" indent="0" algn="ctr" defTabSz="914400" rtl="0" eaLnBrk="1" latinLnBrk="0" hangingPunct="1">
              <a:buFontTx/>
              <a:buNone/>
              <a:defRPr lang="en-US" sz="1800" b="1" kern="1200" dirty="0" smtClean="0">
                <a:solidFill>
                  <a:schemeClr val="accent1"/>
                </a:solidFill>
                <a:latin typeface="+mn-lt"/>
                <a:ea typeface="+mn-ea"/>
                <a:cs typeface="+mn-cs"/>
              </a:defRPr>
            </a:lvl4pPr>
            <a:lvl5pPr marL="0" indent="0" algn="ctr" defTabSz="914400" rtl="0" eaLnBrk="1" latinLnBrk="0" hangingPunct="1">
              <a:buFontTx/>
              <a:buNone/>
              <a:defRPr lang="en-US" sz="1800" b="1" kern="1200" dirty="0">
                <a:solidFill>
                  <a:schemeClr val="accent1"/>
                </a:solidFill>
                <a:latin typeface="+mn-lt"/>
                <a:ea typeface="+mn-ea"/>
                <a:cs typeface="+mn-cs"/>
              </a:defRPr>
            </a:lvl5pPr>
          </a:lstStyle>
          <a:p>
            <a:pPr lvl="0"/>
            <a:r>
              <a:rPr lang="en-US"/>
              <a:t>Click to edit Master text styles</a:t>
            </a:r>
          </a:p>
        </p:txBody>
      </p:sp>
      <p:sp>
        <p:nvSpPr>
          <p:cNvPr id="23" name="Text Placeholder 18"/>
          <p:cNvSpPr>
            <a:spLocks noGrp="1"/>
          </p:cNvSpPr>
          <p:nvPr>
            <p:ph type="body" sz="quarter" idx="16"/>
          </p:nvPr>
        </p:nvSpPr>
        <p:spPr>
          <a:xfrm>
            <a:off x="8137404" y="2601914"/>
            <a:ext cx="3268133" cy="3441077"/>
          </a:xfrm>
        </p:spPr>
        <p:txBody>
          <a:bodyPr>
            <a:normAutofit/>
          </a:bodyPr>
          <a:lstStyle>
            <a:lvl1pPr marL="0" indent="0" algn="l" defTabSz="914400" rtl="0" eaLnBrk="1" latinLnBrk="0" hangingPunct="1">
              <a:buFontTx/>
              <a:buNone/>
              <a:defRPr lang="en-US" sz="1500" kern="1200" dirty="0" smtClean="0">
                <a:solidFill>
                  <a:schemeClr val="tx1">
                    <a:lumMod val="50000"/>
                    <a:lumOff val="50000"/>
                  </a:schemeClr>
                </a:solidFill>
                <a:latin typeface="Avenir Book" charset="0"/>
                <a:ea typeface="Avenir Book" charset="0"/>
                <a:cs typeface="Avenir Book" charset="0"/>
              </a:defRPr>
            </a:lvl1pPr>
            <a:lvl2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2pPr>
            <a:lvl3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3pPr>
            <a:lvl4pPr marL="0" indent="0" algn="l" defTabSz="914400" rtl="0" eaLnBrk="1" latinLnBrk="0" hangingPunct="1">
              <a:buFontTx/>
              <a:buNone/>
              <a:defRPr lang="en-US" sz="1400" kern="1200" dirty="0" smtClean="0">
                <a:solidFill>
                  <a:schemeClr val="tx1">
                    <a:lumMod val="50000"/>
                    <a:lumOff val="50000"/>
                  </a:schemeClr>
                </a:solidFill>
                <a:latin typeface="+mn-lt"/>
                <a:ea typeface="+mn-ea"/>
                <a:cs typeface="+mn-cs"/>
              </a:defRPr>
            </a:lvl4pPr>
            <a:lvl5pPr marL="0" indent="0" algn="l" defTabSz="914400" rtl="0" eaLnBrk="1" latinLnBrk="0" hangingPunct="1">
              <a:buFontTx/>
              <a:buNone/>
              <a:defRPr lang="en-US" sz="1400" kern="1200" dirty="0">
                <a:solidFill>
                  <a:schemeClr val="tx1">
                    <a:lumMod val="50000"/>
                    <a:lumOff val="50000"/>
                  </a:schemeClr>
                </a:solidFill>
                <a:latin typeface="+mn-lt"/>
                <a:ea typeface="+mn-ea"/>
                <a:cs typeface="+mn-cs"/>
              </a:defRPr>
            </a:lvl5pPr>
          </a:lstStyle>
          <a:p>
            <a:pPr lvl="0"/>
            <a:r>
              <a:rPr lang="en-US"/>
              <a:t>Click to edit Master text styles</a:t>
            </a:r>
          </a:p>
        </p:txBody>
      </p:sp>
      <p:sp>
        <p:nvSpPr>
          <p:cNvPr id="10" name="Title 1"/>
          <p:cNvSpPr>
            <a:spLocks noGrp="1"/>
          </p:cNvSpPr>
          <p:nvPr>
            <p:ph type="title"/>
          </p:nvPr>
        </p:nvSpPr>
        <p:spPr>
          <a:xfrm>
            <a:off x="457200" y="457200"/>
            <a:ext cx="11277600" cy="886397"/>
          </a:xfrm>
        </p:spPr>
        <p:txBody>
          <a:bodyPr/>
          <a:lstStyle/>
          <a:p>
            <a:r>
              <a:rPr lang="en-US"/>
              <a:t>Click to edit Master title style</a:t>
            </a:r>
          </a:p>
        </p:txBody>
      </p:sp>
    </p:spTree>
    <p:extLst>
      <p:ext uri="{BB962C8B-B14F-4D97-AF65-F5344CB8AC3E}">
        <p14:creationId xmlns:p14="http://schemas.microsoft.com/office/powerpoint/2010/main" val="90732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Big Statement">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457201"/>
            <a:ext cx="11277600" cy="5943600"/>
          </a:xfrm>
        </p:spPr>
        <p:txBody>
          <a:bodyPr anchor="ctr"/>
          <a:lstStyle>
            <a:lvl1pPr marL="0" indent="0" algn="ctr">
              <a:lnSpc>
                <a:spcPct val="100000"/>
              </a:lnSpc>
              <a:buFont typeface="Arial" panose="020B0604020202020204" pitchFamily="34" charset="0"/>
              <a:buChar char="​"/>
              <a:defRPr sz="5000"/>
            </a:lvl1pPr>
            <a:lvl2pPr marL="0" indent="0" algn="ctr">
              <a:spcBef>
                <a:spcPts val="2400"/>
              </a:spcBef>
              <a:buFont typeface="Arial" panose="020B0604020202020204" pitchFamily="34" charset="0"/>
              <a:buChar char="​"/>
              <a:defRPr sz="2000" i="1">
                <a:solidFill>
                  <a:schemeClr val="accent3"/>
                </a:solidFill>
              </a:defRPr>
            </a:lvl2pPr>
            <a:lvl3pPr marL="0" indent="0" algn="ctr">
              <a:spcBef>
                <a:spcPts val="2400"/>
              </a:spcBef>
              <a:buFont typeface="Arial" panose="020B0604020202020204" pitchFamily="34" charset="0"/>
              <a:buChar char="​"/>
              <a:defRPr sz="1600">
                <a:solidFill>
                  <a:schemeClr val="accent1"/>
                </a:solidFill>
              </a:defRPr>
            </a:lvl3pPr>
            <a:lvl4pPr marL="0" indent="0" algn="ctr">
              <a:spcBef>
                <a:spcPts val="2400"/>
              </a:spcBef>
              <a:buFont typeface="Arial" panose="020B0604020202020204" pitchFamily="34" charset="0"/>
              <a:buChar char="​"/>
              <a:defRPr sz="1600">
                <a:solidFill>
                  <a:schemeClr val="accent1"/>
                </a:solidFill>
              </a:defRPr>
            </a:lvl4pPr>
            <a:lvl5pPr marL="0" indent="0" algn="ctr">
              <a:spcBef>
                <a:spcPts val="2400"/>
              </a:spcBef>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0591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Bleed 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p>
            <a:r>
              <a:rPr lang="en-US"/>
              <a:t>Drag picture to placeholder or click icon to add</a:t>
            </a:r>
          </a:p>
        </p:txBody>
      </p:sp>
    </p:spTree>
    <p:extLst>
      <p:ext uri="{BB962C8B-B14F-4D97-AF65-F5344CB8AC3E}">
        <p14:creationId xmlns:p14="http://schemas.microsoft.com/office/powerpoint/2010/main" val="87430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Info / Contact Slid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7635356" y="0"/>
            <a:ext cx="4556644" cy="6857999"/>
          </a:xfrm>
        </p:spPr>
        <p:txBody>
          <a:bodyPr/>
          <a:lstStyle/>
          <a:p>
            <a:r>
              <a:rPr lang="en-US"/>
              <a:t>Drag picture to placeholder or click icon to add</a:t>
            </a:r>
          </a:p>
        </p:txBody>
      </p:sp>
      <p:sp>
        <p:nvSpPr>
          <p:cNvPr id="26" name="Title 16"/>
          <p:cNvSpPr>
            <a:spLocks noGrp="1"/>
          </p:cNvSpPr>
          <p:nvPr>
            <p:ph type="title" hasCustomPrompt="1"/>
          </p:nvPr>
        </p:nvSpPr>
        <p:spPr>
          <a:xfrm>
            <a:off x="993943" y="1663004"/>
            <a:ext cx="5454530" cy="459181"/>
          </a:xfrm>
        </p:spPr>
        <p:txBody>
          <a:bodyPr>
            <a:noAutofit/>
          </a:bodyPr>
          <a:lstStyle>
            <a:lvl1pPr>
              <a:defRPr b="1" i="0">
                <a:latin typeface="Avenir Heavy" charset="0"/>
                <a:ea typeface="Avenir Heavy" charset="0"/>
                <a:cs typeface="Avenir Heavy" charset="0"/>
              </a:defRPr>
            </a:lvl1pPr>
          </a:lstStyle>
          <a:p>
            <a:r>
              <a:rPr lang="en-US" dirty="0"/>
              <a:t>Speaker Name</a:t>
            </a:r>
          </a:p>
        </p:txBody>
      </p:sp>
      <p:sp>
        <p:nvSpPr>
          <p:cNvPr id="30" name="Text Placeholder 28"/>
          <p:cNvSpPr>
            <a:spLocks noGrp="1"/>
          </p:cNvSpPr>
          <p:nvPr>
            <p:ph type="body" sz="quarter" idx="11" hasCustomPrompt="1"/>
          </p:nvPr>
        </p:nvSpPr>
        <p:spPr>
          <a:xfrm>
            <a:off x="990012" y="2495146"/>
            <a:ext cx="5457825" cy="2198687"/>
          </a:xfrm>
        </p:spPr>
        <p:txBody>
          <a:bodyPr/>
          <a:lstStyle>
            <a:lvl1pPr marL="0" indent="0">
              <a:buNone/>
              <a:defRPr sz="1800" baseline="0"/>
            </a:lvl1pPr>
          </a:lstStyle>
          <a:p>
            <a:pPr lvl="0"/>
            <a:r>
              <a:rPr lang="en-US" dirty="0"/>
              <a:t>Speaker Information goes here</a:t>
            </a:r>
          </a:p>
        </p:txBody>
      </p:sp>
      <p:sp>
        <p:nvSpPr>
          <p:cNvPr id="31" name="Text Placeholder 28"/>
          <p:cNvSpPr>
            <a:spLocks noGrp="1"/>
          </p:cNvSpPr>
          <p:nvPr>
            <p:ph type="body" sz="quarter" idx="12" hasCustomPrompt="1"/>
          </p:nvPr>
        </p:nvSpPr>
        <p:spPr>
          <a:xfrm>
            <a:off x="990012" y="4800033"/>
            <a:ext cx="5457825" cy="355278"/>
          </a:xfrm>
        </p:spPr>
        <p:txBody>
          <a:bodyPr/>
          <a:lstStyle>
            <a:lvl1pPr marL="0" indent="0">
              <a:buNone/>
              <a:defRPr sz="1800" baseline="0">
                <a:solidFill>
                  <a:schemeClr val="bg2">
                    <a:lumMod val="50000"/>
                  </a:schemeClr>
                </a:solidFill>
              </a:defRPr>
            </a:lvl1pPr>
          </a:lstStyle>
          <a:p>
            <a:pPr lvl="0"/>
            <a:r>
              <a:rPr lang="en-US" dirty="0"/>
              <a:t>Insert Address Here</a:t>
            </a:r>
          </a:p>
        </p:txBody>
      </p:sp>
      <p:sp>
        <p:nvSpPr>
          <p:cNvPr id="32" name="Text Placeholder 28"/>
          <p:cNvSpPr>
            <a:spLocks noGrp="1"/>
          </p:cNvSpPr>
          <p:nvPr>
            <p:ph type="body" sz="quarter" idx="13" hasCustomPrompt="1"/>
          </p:nvPr>
        </p:nvSpPr>
        <p:spPr>
          <a:xfrm>
            <a:off x="990012" y="5215784"/>
            <a:ext cx="5457825" cy="355278"/>
          </a:xfrm>
        </p:spPr>
        <p:txBody>
          <a:bodyPr/>
          <a:lstStyle>
            <a:lvl1pPr marL="0" indent="0">
              <a:buNone/>
              <a:defRPr sz="1800" baseline="0">
                <a:solidFill>
                  <a:srgbClr val="7F7F7F"/>
                </a:solidFill>
              </a:defRPr>
            </a:lvl1pPr>
          </a:lstStyle>
          <a:p>
            <a:pPr lvl="0"/>
            <a:r>
              <a:rPr lang="en-US" dirty="0"/>
              <a:t>Insert E-mail Address Here </a:t>
            </a:r>
          </a:p>
        </p:txBody>
      </p:sp>
      <p:sp>
        <p:nvSpPr>
          <p:cNvPr id="35" name="Text Placeholder 34"/>
          <p:cNvSpPr>
            <a:spLocks noGrp="1"/>
          </p:cNvSpPr>
          <p:nvPr>
            <p:ph type="body" sz="quarter" idx="14" hasCustomPrompt="1"/>
          </p:nvPr>
        </p:nvSpPr>
        <p:spPr>
          <a:xfrm>
            <a:off x="990328" y="2132013"/>
            <a:ext cx="5473972" cy="301625"/>
          </a:xfrm>
        </p:spPr>
        <p:txBody>
          <a:bodyPr/>
          <a:lstStyle>
            <a:lvl1pPr marL="0" indent="0">
              <a:buNone/>
              <a:defRPr sz="2000" b="0" i="0">
                <a:solidFill>
                  <a:srgbClr val="FFB600"/>
                </a:solidFill>
                <a:latin typeface="Avenir Medium" charset="0"/>
                <a:ea typeface="Avenir Medium" charset="0"/>
                <a:cs typeface="Avenir Medium" charset="0"/>
              </a:defRPr>
            </a:lvl1pPr>
          </a:lstStyle>
          <a:p>
            <a:pPr lvl="0"/>
            <a:r>
              <a:rPr lang="en-US" dirty="0"/>
              <a:t>Speaker Title</a:t>
            </a:r>
          </a:p>
        </p:txBody>
      </p:sp>
    </p:spTree>
    <p:extLst>
      <p:ext uri="{BB962C8B-B14F-4D97-AF65-F5344CB8AC3E}">
        <p14:creationId xmlns:p14="http://schemas.microsoft.com/office/powerpoint/2010/main" val="146102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1.37436E-6 L 0 -0.04443 " pathEditMode="relative" rAng="0" ptsTypes="AA">
                                      <p:cBhvr>
                                        <p:cTn id="9" dur="1000" spd="-100000" fill="hold"/>
                                        <p:tgtEl>
                                          <p:spTgt spid="23"/>
                                        </p:tgtEl>
                                        <p:attrNameLst>
                                          <p:attrName>ppt_x</p:attrName>
                                          <p:attrName>ppt_y</p:attrName>
                                        </p:attrNameLst>
                                      </p:cBhvr>
                                      <p:rCtr x="0" y="-22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eam">
    <p:spTree>
      <p:nvGrpSpPr>
        <p:cNvPr id="1" name=""/>
        <p:cNvGrpSpPr/>
        <p:nvPr/>
      </p:nvGrpSpPr>
      <p:grpSpPr>
        <a:xfrm>
          <a:off x="0" y="0"/>
          <a:ext cx="0" cy="0"/>
          <a:chOff x="0" y="0"/>
          <a:chExt cx="0" cy="0"/>
        </a:xfrm>
      </p:grpSpPr>
      <p:sp>
        <p:nvSpPr>
          <p:cNvPr id="63" name="Freeform 62"/>
          <p:cNvSpPr/>
          <p:nvPr userDrawn="1"/>
        </p:nvSpPr>
        <p:spPr>
          <a:xfrm rot="10800000">
            <a:off x="3602823" y="1479890"/>
            <a:ext cx="2337390" cy="2441600"/>
          </a:xfrm>
          <a:custGeom>
            <a:avLst/>
            <a:gdLst>
              <a:gd name="connsiteX0" fmla="*/ 1168695 w 2337390"/>
              <a:gd name="connsiteY0" fmla="*/ 2441600 h 2441600"/>
              <a:gd name="connsiteX1" fmla="*/ 0 w 2337390"/>
              <a:gd name="connsiteY1" fmla="*/ 1272906 h 2441600"/>
              <a:gd name="connsiteX2" fmla="*/ 933162 w 2337390"/>
              <a:gd name="connsiteY2" fmla="*/ 127956 h 2441600"/>
              <a:gd name="connsiteX3" fmla="*/ 966828 w 2337390"/>
              <a:gd name="connsiteY3" fmla="*/ 122818 h 2441600"/>
              <a:gd name="connsiteX4" fmla="*/ 1168701 w 2337390"/>
              <a:gd name="connsiteY4" fmla="*/ 0 h 2441600"/>
              <a:gd name="connsiteX5" fmla="*/ 1370577 w 2337390"/>
              <a:gd name="connsiteY5" fmla="*/ 122820 h 2441600"/>
              <a:gd name="connsiteX6" fmla="*/ 1404228 w 2337390"/>
              <a:gd name="connsiteY6" fmla="*/ 127956 h 2441600"/>
              <a:gd name="connsiteX7" fmla="*/ 2337390 w 2337390"/>
              <a:gd name="connsiteY7" fmla="*/ 1272906 h 2441600"/>
              <a:gd name="connsiteX8" fmla="*/ 1168695 w 2337390"/>
              <a:gd name="connsiteY8" fmla="*/ 2441600 h 24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7390" h="2441600">
                <a:moveTo>
                  <a:pt x="1168695" y="2441600"/>
                </a:moveTo>
                <a:cubicBezTo>
                  <a:pt x="523243" y="2441600"/>
                  <a:pt x="0" y="1918358"/>
                  <a:pt x="0" y="1272906"/>
                </a:cubicBezTo>
                <a:cubicBezTo>
                  <a:pt x="0" y="708136"/>
                  <a:pt x="400608" y="236932"/>
                  <a:pt x="933162" y="127956"/>
                </a:cubicBezTo>
                <a:lnTo>
                  <a:pt x="966828" y="122818"/>
                </a:lnTo>
                <a:lnTo>
                  <a:pt x="1168701" y="0"/>
                </a:lnTo>
                <a:lnTo>
                  <a:pt x="1370577" y="122820"/>
                </a:lnTo>
                <a:lnTo>
                  <a:pt x="1404228" y="127956"/>
                </a:lnTo>
                <a:cubicBezTo>
                  <a:pt x="1936782" y="236932"/>
                  <a:pt x="2337390" y="708136"/>
                  <a:pt x="2337390" y="1272906"/>
                </a:cubicBezTo>
                <a:cubicBezTo>
                  <a:pt x="2337390" y="1918358"/>
                  <a:pt x="1814147" y="2441600"/>
                  <a:pt x="1168695" y="2441600"/>
                </a:cubicBezTo>
                <a:close/>
              </a:path>
            </a:pathLst>
          </a:custGeom>
          <a:gradFill>
            <a:gsLst>
              <a:gs pos="0">
                <a:schemeClr val="accent2"/>
              </a:gs>
              <a:gs pos="100000">
                <a:schemeClr val="accent3"/>
              </a:gs>
            </a:gsLst>
            <a:lin ang="5400000" scaled="1"/>
          </a:gra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ko-KR" altLang="en-US" dirty="0">
              <a:latin typeface="Roboto Condensed Light"/>
              <a:ea typeface="Roboto Condensed Regular"/>
            </a:endParaRPr>
          </a:p>
        </p:txBody>
      </p:sp>
      <p:sp>
        <p:nvSpPr>
          <p:cNvPr id="64" name="Freeform 63"/>
          <p:cNvSpPr/>
          <p:nvPr userDrawn="1"/>
        </p:nvSpPr>
        <p:spPr>
          <a:xfrm rot="10800000">
            <a:off x="8900757" y="1479890"/>
            <a:ext cx="2337390" cy="2441600"/>
          </a:xfrm>
          <a:custGeom>
            <a:avLst/>
            <a:gdLst>
              <a:gd name="connsiteX0" fmla="*/ 1168695 w 2337390"/>
              <a:gd name="connsiteY0" fmla="*/ 2441600 h 2441600"/>
              <a:gd name="connsiteX1" fmla="*/ 0 w 2337390"/>
              <a:gd name="connsiteY1" fmla="*/ 1272906 h 2441600"/>
              <a:gd name="connsiteX2" fmla="*/ 933162 w 2337390"/>
              <a:gd name="connsiteY2" fmla="*/ 127956 h 2441600"/>
              <a:gd name="connsiteX3" fmla="*/ 966828 w 2337390"/>
              <a:gd name="connsiteY3" fmla="*/ 122818 h 2441600"/>
              <a:gd name="connsiteX4" fmla="*/ 1168701 w 2337390"/>
              <a:gd name="connsiteY4" fmla="*/ 0 h 2441600"/>
              <a:gd name="connsiteX5" fmla="*/ 1370577 w 2337390"/>
              <a:gd name="connsiteY5" fmla="*/ 122820 h 2441600"/>
              <a:gd name="connsiteX6" fmla="*/ 1404228 w 2337390"/>
              <a:gd name="connsiteY6" fmla="*/ 127956 h 2441600"/>
              <a:gd name="connsiteX7" fmla="*/ 2337390 w 2337390"/>
              <a:gd name="connsiteY7" fmla="*/ 1272906 h 2441600"/>
              <a:gd name="connsiteX8" fmla="*/ 1168695 w 2337390"/>
              <a:gd name="connsiteY8" fmla="*/ 2441600 h 24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7390" h="2441600">
                <a:moveTo>
                  <a:pt x="1168695" y="2441600"/>
                </a:moveTo>
                <a:cubicBezTo>
                  <a:pt x="523243" y="2441600"/>
                  <a:pt x="0" y="1918358"/>
                  <a:pt x="0" y="1272906"/>
                </a:cubicBezTo>
                <a:cubicBezTo>
                  <a:pt x="0" y="708136"/>
                  <a:pt x="400608" y="236932"/>
                  <a:pt x="933162" y="127956"/>
                </a:cubicBezTo>
                <a:lnTo>
                  <a:pt x="966828" y="122818"/>
                </a:lnTo>
                <a:lnTo>
                  <a:pt x="1168701" y="0"/>
                </a:lnTo>
                <a:lnTo>
                  <a:pt x="1370577" y="122820"/>
                </a:lnTo>
                <a:lnTo>
                  <a:pt x="1404228" y="127956"/>
                </a:lnTo>
                <a:cubicBezTo>
                  <a:pt x="1936782" y="236932"/>
                  <a:pt x="2337390" y="708136"/>
                  <a:pt x="2337390" y="1272906"/>
                </a:cubicBezTo>
                <a:cubicBezTo>
                  <a:pt x="2337390" y="1918358"/>
                  <a:pt x="1814147" y="2441600"/>
                  <a:pt x="1168695" y="2441600"/>
                </a:cubicBezTo>
                <a:close/>
              </a:path>
            </a:pathLst>
          </a:custGeom>
          <a:gradFill>
            <a:gsLst>
              <a:gs pos="0">
                <a:schemeClr val="accent2"/>
              </a:gs>
              <a:gs pos="100000">
                <a:schemeClr val="accent3"/>
              </a:gs>
            </a:gsLst>
            <a:lin ang="5400000" scaled="1"/>
          </a:gra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ko-KR" altLang="en-US" dirty="0">
              <a:latin typeface="Roboto Condensed Light"/>
              <a:ea typeface="Roboto Condensed Regular"/>
            </a:endParaRPr>
          </a:p>
        </p:txBody>
      </p:sp>
      <p:sp>
        <p:nvSpPr>
          <p:cNvPr id="65" name="Freeform 64"/>
          <p:cNvSpPr/>
          <p:nvPr userDrawn="1"/>
        </p:nvSpPr>
        <p:spPr>
          <a:xfrm rot="10800000">
            <a:off x="6258903" y="1479890"/>
            <a:ext cx="2337390" cy="2441600"/>
          </a:xfrm>
          <a:custGeom>
            <a:avLst/>
            <a:gdLst>
              <a:gd name="connsiteX0" fmla="*/ 1168695 w 2337390"/>
              <a:gd name="connsiteY0" fmla="*/ 2441600 h 2441600"/>
              <a:gd name="connsiteX1" fmla="*/ 0 w 2337390"/>
              <a:gd name="connsiteY1" fmla="*/ 1272906 h 2441600"/>
              <a:gd name="connsiteX2" fmla="*/ 933162 w 2337390"/>
              <a:gd name="connsiteY2" fmla="*/ 127956 h 2441600"/>
              <a:gd name="connsiteX3" fmla="*/ 966828 w 2337390"/>
              <a:gd name="connsiteY3" fmla="*/ 122818 h 2441600"/>
              <a:gd name="connsiteX4" fmla="*/ 1168701 w 2337390"/>
              <a:gd name="connsiteY4" fmla="*/ 0 h 2441600"/>
              <a:gd name="connsiteX5" fmla="*/ 1370577 w 2337390"/>
              <a:gd name="connsiteY5" fmla="*/ 122820 h 2441600"/>
              <a:gd name="connsiteX6" fmla="*/ 1404228 w 2337390"/>
              <a:gd name="connsiteY6" fmla="*/ 127956 h 2441600"/>
              <a:gd name="connsiteX7" fmla="*/ 2337390 w 2337390"/>
              <a:gd name="connsiteY7" fmla="*/ 1272906 h 2441600"/>
              <a:gd name="connsiteX8" fmla="*/ 1168695 w 2337390"/>
              <a:gd name="connsiteY8" fmla="*/ 2441600 h 24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7390" h="2441600">
                <a:moveTo>
                  <a:pt x="1168695" y="2441600"/>
                </a:moveTo>
                <a:cubicBezTo>
                  <a:pt x="523243" y="2441600"/>
                  <a:pt x="0" y="1918358"/>
                  <a:pt x="0" y="1272906"/>
                </a:cubicBezTo>
                <a:cubicBezTo>
                  <a:pt x="0" y="708136"/>
                  <a:pt x="400608" y="236932"/>
                  <a:pt x="933162" y="127956"/>
                </a:cubicBezTo>
                <a:lnTo>
                  <a:pt x="966828" y="122818"/>
                </a:lnTo>
                <a:lnTo>
                  <a:pt x="1168701" y="0"/>
                </a:lnTo>
                <a:lnTo>
                  <a:pt x="1370577" y="122820"/>
                </a:lnTo>
                <a:lnTo>
                  <a:pt x="1404228" y="127956"/>
                </a:lnTo>
                <a:cubicBezTo>
                  <a:pt x="1936782" y="236932"/>
                  <a:pt x="2337390" y="708136"/>
                  <a:pt x="2337390" y="1272906"/>
                </a:cubicBezTo>
                <a:cubicBezTo>
                  <a:pt x="2337390" y="1918358"/>
                  <a:pt x="1814147" y="2441600"/>
                  <a:pt x="1168695" y="2441600"/>
                </a:cubicBezTo>
                <a:close/>
              </a:path>
            </a:pathLst>
          </a:custGeom>
          <a:gradFill>
            <a:gsLst>
              <a:gs pos="0">
                <a:schemeClr val="accent2"/>
              </a:gs>
              <a:gs pos="100000">
                <a:schemeClr val="accent3"/>
              </a:gs>
            </a:gsLst>
            <a:lin ang="5400000" scaled="1"/>
          </a:gra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ko-KR" altLang="en-US" dirty="0">
              <a:latin typeface="Roboto Condensed Light"/>
              <a:ea typeface="Roboto Condensed Regular"/>
            </a:endParaRPr>
          </a:p>
        </p:txBody>
      </p:sp>
      <p:sp>
        <p:nvSpPr>
          <p:cNvPr id="38" name="이등변 삼각형 37"/>
          <p:cNvSpPr/>
          <p:nvPr/>
        </p:nvSpPr>
        <p:spPr>
          <a:xfrm rot="10800000">
            <a:off x="1911349" y="3795989"/>
            <a:ext cx="450851" cy="158772"/>
          </a:xfrm>
          <a:prstGeom prst="triangle">
            <a:avLst/>
          </a:prstGeom>
          <a:solidFill>
            <a:schemeClr val="bg2"/>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Roboto Condensed Light"/>
              <a:ea typeface="Roboto Condensed Regular"/>
            </a:endParaRPr>
          </a:p>
        </p:txBody>
      </p:sp>
      <p:sp>
        <p:nvSpPr>
          <p:cNvPr id="59" name="Freeform 58"/>
          <p:cNvSpPr/>
          <p:nvPr/>
        </p:nvSpPr>
        <p:spPr>
          <a:xfrm rot="10800000">
            <a:off x="968082" y="1479890"/>
            <a:ext cx="2337390" cy="2441600"/>
          </a:xfrm>
          <a:custGeom>
            <a:avLst/>
            <a:gdLst>
              <a:gd name="connsiteX0" fmla="*/ 1168695 w 2337390"/>
              <a:gd name="connsiteY0" fmla="*/ 2441600 h 2441600"/>
              <a:gd name="connsiteX1" fmla="*/ 0 w 2337390"/>
              <a:gd name="connsiteY1" fmla="*/ 1272906 h 2441600"/>
              <a:gd name="connsiteX2" fmla="*/ 933162 w 2337390"/>
              <a:gd name="connsiteY2" fmla="*/ 127956 h 2441600"/>
              <a:gd name="connsiteX3" fmla="*/ 966828 w 2337390"/>
              <a:gd name="connsiteY3" fmla="*/ 122818 h 2441600"/>
              <a:gd name="connsiteX4" fmla="*/ 1168701 w 2337390"/>
              <a:gd name="connsiteY4" fmla="*/ 0 h 2441600"/>
              <a:gd name="connsiteX5" fmla="*/ 1370577 w 2337390"/>
              <a:gd name="connsiteY5" fmla="*/ 122820 h 2441600"/>
              <a:gd name="connsiteX6" fmla="*/ 1404228 w 2337390"/>
              <a:gd name="connsiteY6" fmla="*/ 127956 h 2441600"/>
              <a:gd name="connsiteX7" fmla="*/ 2337390 w 2337390"/>
              <a:gd name="connsiteY7" fmla="*/ 1272906 h 2441600"/>
              <a:gd name="connsiteX8" fmla="*/ 1168695 w 2337390"/>
              <a:gd name="connsiteY8" fmla="*/ 2441600 h 24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7390" h="2441600">
                <a:moveTo>
                  <a:pt x="1168695" y="2441600"/>
                </a:moveTo>
                <a:cubicBezTo>
                  <a:pt x="523243" y="2441600"/>
                  <a:pt x="0" y="1918358"/>
                  <a:pt x="0" y="1272906"/>
                </a:cubicBezTo>
                <a:cubicBezTo>
                  <a:pt x="0" y="708136"/>
                  <a:pt x="400608" y="236932"/>
                  <a:pt x="933162" y="127956"/>
                </a:cubicBezTo>
                <a:lnTo>
                  <a:pt x="966828" y="122818"/>
                </a:lnTo>
                <a:lnTo>
                  <a:pt x="1168701" y="0"/>
                </a:lnTo>
                <a:lnTo>
                  <a:pt x="1370577" y="122820"/>
                </a:lnTo>
                <a:lnTo>
                  <a:pt x="1404228" y="127956"/>
                </a:lnTo>
                <a:cubicBezTo>
                  <a:pt x="1936782" y="236932"/>
                  <a:pt x="2337390" y="708136"/>
                  <a:pt x="2337390" y="1272906"/>
                </a:cubicBezTo>
                <a:cubicBezTo>
                  <a:pt x="2337390" y="1918358"/>
                  <a:pt x="1814147" y="2441600"/>
                  <a:pt x="1168695" y="2441600"/>
                </a:cubicBezTo>
                <a:close/>
              </a:path>
            </a:pathLst>
          </a:custGeom>
          <a:gradFill>
            <a:gsLst>
              <a:gs pos="0">
                <a:schemeClr val="accent2"/>
              </a:gs>
              <a:gs pos="100000">
                <a:schemeClr val="accent3"/>
              </a:gs>
            </a:gsLst>
            <a:lin ang="5400000" scaled="1"/>
          </a:gra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ko-KR" altLang="en-US" dirty="0">
              <a:latin typeface="Roboto Condensed Light"/>
              <a:ea typeface="Roboto Condensed Regular"/>
            </a:endParaRPr>
          </a:p>
        </p:txBody>
      </p:sp>
      <p:cxnSp>
        <p:nvCxnSpPr>
          <p:cNvPr id="55" name="직선 연결선 54"/>
          <p:cNvCxnSpPr/>
          <p:nvPr userDrawn="1"/>
        </p:nvCxnSpPr>
        <p:spPr>
          <a:xfrm>
            <a:off x="1949207" y="4872721"/>
            <a:ext cx="37513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userDrawn="1"/>
        </p:nvCxnSpPr>
        <p:spPr>
          <a:xfrm>
            <a:off x="4591061" y="4872721"/>
            <a:ext cx="37513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userDrawn="1"/>
        </p:nvCxnSpPr>
        <p:spPr>
          <a:xfrm>
            <a:off x="7232916" y="4872721"/>
            <a:ext cx="37513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userDrawn="1"/>
        </p:nvCxnSpPr>
        <p:spPr>
          <a:xfrm>
            <a:off x="9874769" y="4872721"/>
            <a:ext cx="37513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그림 개체 틀 8"/>
          <p:cNvSpPr>
            <a:spLocks noGrp="1"/>
          </p:cNvSpPr>
          <p:nvPr userDrawn="1">
            <p:ph type="pic" sz="quarter" idx="10" hasCustomPrompt="1"/>
          </p:nvPr>
        </p:nvSpPr>
        <p:spPr>
          <a:xfrm>
            <a:off x="1056776" y="1568585"/>
            <a:ext cx="2160000" cy="216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1300" dirty="0">
                <a:solidFill>
                  <a:schemeClr val="bg1">
                    <a:lumMod val="65000"/>
                  </a:schemeClr>
                </a:solidFill>
                <a:latin typeface="Roboto Condensed Light"/>
                <a:ea typeface="Roboto Condensed Regular"/>
              </a:defRPr>
            </a:lvl1pPr>
          </a:lstStyle>
          <a:p>
            <a:pPr marL="0" lvl="0" algn="ctr"/>
            <a:r>
              <a:rPr lang="en-US" altLang="ko-KR" dirty="0"/>
              <a:t>Insert Image</a:t>
            </a:r>
            <a:endParaRPr lang="ko-KR" altLang="en-US" dirty="0"/>
          </a:p>
        </p:txBody>
      </p:sp>
      <p:sp>
        <p:nvSpPr>
          <p:cNvPr id="3" name="Title 2"/>
          <p:cNvSpPr>
            <a:spLocks noGrp="1"/>
          </p:cNvSpPr>
          <p:nvPr userDrawn="1">
            <p:ph type="title"/>
          </p:nvPr>
        </p:nvSpPr>
        <p:spPr/>
        <p:txBody>
          <a:bodyPr/>
          <a:lstStyle/>
          <a:p>
            <a:r>
              <a:rPr lang="en-US"/>
              <a:t>Click to edit Master title style</a:t>
            </a:r>
            <a:endParaRPr lang="en-US" dirty="0"/>
          </a:p>
        </p:txBody>
      </p:sp>
      <p:sp>
        <p:nvSpPr>
          <p:cNvPr id="12" name="그림 개체 틀 8"/>
          <p:cNvSpPr>
            <a:spLocks noGrp="1"/>
          </p:cNvSpPr>
          <p:nvPr userDrawn="1">
            <p:ph type="pic" sz="quarter" idx="12" hasCustomPrompt="1"/>
          </p:nvPr>
        </p:nvSpPr>
        <p:spPr>
          <a:xfrm>
            <a:off x="6340485" y="1568585"/>
            <a:ext cx="2160000" cy="216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1300" dirty="0">
                <a:solidFill>
                  <a:schemeClr val="bg1">
                    <a:lumMod val="65000"/>
                  </a:schemeClr>
                </a:solidFill>
                <a:latin typeface="Roboto Condensed Light"/>
                <a:ea typeface="Roboto Condensed Regular"/>
              </a:defRPr>
            </a:lvl1pPr>
          </a:lstStyle>
          <a:p>
            <a:pPr marL="0" lvl="0" algn="ctr"/>
            <a:r>
              <a:rPr lang="en-US" altLang="ko-KR" dirty="0"/>
              <a:t>Insert Image</a:t>
            </a:r>
            <a:endParaRPr lang="ko-KR" altLang="en-US" dirty="0"/>
          </a:p>
        </p:txBody>
      </p:sp>
      <p:sp>
        <p:nvSpPr>
          <p:cNvPr id="13" name="그림 개체 틀 8"/>
          <p:cNvSpPr>
            <a:spLocks noGrp="1"/>
          </p:cNvSpPr>
          <p:nvPr userDrawn="1">
            <p:ph type="pic" sz="quarter" idx="13" hasCustomPrompt="1"/>
          </p:nvPr>
        </p:nvSpPr>
        <p:spPr>
          <a:xfrm>
            <a:off x="8982339" y="1568585"/>
            <a:ext cx="2160000" cy="216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1300" dirty="0">
                <a:solidFill>
                  <a:schemeClr val="bg1">
                    <a:lumMod val="65000"/>
                  </a:schemeClr>
                </a:solidFill>
                <a:latin typeface="Roboto Condensed Light"/>
                <a:ea typeface="Roboto Condensed Regular"/>
              </a:defRPr>
            </a:lvl1pPr>
          </a:lstStyle>
          <a:p>
            <a:pPr marL="0" lvl="0" algn="ctr"/>
            <a:r>
              <a:rPr lang="en-US" altLang="ko-KR" dirty="0"/>
              <a:t>Insert Image</a:t>
            </a:r>
            <a:endParaRPr lang="ko-KR" altLang="en-US" dirty="0"/>
          </a:p>
        </p:txBody>
      </p:sp>
      <p:sp>
        <p:nvSpPr>
          <p:cNvPr id="10" name="그림 개체 틀 8"/>
          <p:cNvSpPr>
            <a:spLocks noGrp="1"/>
          </p:cNvSpPr>
          <p:nvPr userDrawn="1">
            <p:ph type="pic" sz="quarter" idx="11" hasCustomPrompt="1"/>
          </p:nvPr>
        </p:nvSpPr>
        <p:spPr>
          <a:xfrm>
            <a:off x="3698631" y="1568585"/>
            <a:ext cx="2160000" cy="216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1300" dirty="0">
                <a:solidFill>
                  <a:schemeClr val="bg1">
                    <a:lumMod val="65000"/>
                  </a:schemeClr>
                </a:solidFill>
                <a:latin typeface="Roboto Condensed Light"/>
                <a:ea typeface="Roboto Condensed Regular"/>
              </a:defRPr>
            </a:lvl1pPr>
          </a:lstStyle>
          <a:p>
            <a:pPr marL="0" lvl="0" algn="ctr"/>
            <a:r>
              <a:rPr lang="en-US" altLang="ko-KR" dirty="0"/>
              <a:t>Insert Image</a:t>
            </a:r>
            <a:endParaRPr lang="ko-KR" altLang="en-US" dirty="0"/>
          </a:p>
        </p:txBody>
      </p:sp>
      <p:sp>
        <p:nvSpPr>
          <p:cNvPr id="151" name="텍스트 개체 틀 32"/>
          <p:cNvSpPr>
            <a:spLocks noGrp="1"/>
          </p:cNvSpPr>
          <p:nvPr userDrawn="1">
            <p:ph type="body" sz="quarter" idx="15" hasCustomPrompt="1"/>
          </p:nvPr>
        </p:nvSpPr>
        <p:spPr>
          <a:xfrm>
            <a:off x="960968" y="4493465"/>
            <a:ext cx="2351616" cy="278943"/>
          </a:xfrm>
          <a:prstGeom prst="rect">
            <a:avLst/>
          </a:prstGeom>
        </p:spPr>
        <p:txBody>
          <a:bodyPr lIns="0" tIns="0" rIns="0" bIns="0"/>
          <a:lstStyle>
            <a:lvl1pPr marL="0" indent="0" algn="ctr">
              <a:buFont typeface="Arial" panose="020B0604020202020204" pitchFamily="34" charset="0"/>
              <a:buNone/>
              <a:defRPr lang="ko-KR" altLang="en-US" sz="1300" b="0" i="0" kern="1200" dirty="0">
                <a:solidFill>
                  <a:schemeClr val="accent3"/>
                </a:solidFill>
                <a:latin typeface="Avenir Medium" charset="0"/>
                <a:ea typeface="Avenir Medium" charset="0"/>
                <a:cs typeface="Avenir Medium" charset="0"/>
              </a:defRPr>
            </a:lvl1pPr>
            <a:lvl5pPr>
              <a:defRPr/>
            </a:lvl5pPr>
          </a:lstStyle>
          <a:p>
            <a:pPr lvl="0"/>
            <a:r>
              <a:rPr lang="en-US" altLang="ko-KR" dirty="0"/>
              <a:t>(Responsibility1)</a:t>
            </a:r>
            <a:endParaRPr lang="ko-KR" altLang="en-US" dirty="0"/>
          </a:p>
        </p:txBody>
      </p:sp>
      <p:sp>
        <p:nvSpPr>
          <p:cNvPr id="153" name="텍스트 개체 틀 30"/>
          <p:cNvSpPr>
            <a:spLocks noGrp="1"/>
          </p:cNvSpPr>
          <p:nvPr userDrawn="1">
            <p:ph type="body" sz="quarter" idx="14" hasCustomPrompt="1"/>
          </p:nvPr>
        </p:nvSpPr>
        <p:spPr>
          <a:xfrm>
            <a:off x="960968" y="4150292"/>
            <a:ext cx="2351616" cy="343173"/>
          </a:xfrm>
          <a:prstGeom prst="rect">
            <a:avLst/>
          </a:prstGeom>
        </p:spPr>
        <p:txBody>
          <a:bodyPr lIns="0" tIns="0" rIns="0" bIns="0"/>
          <a:lstStyle>
            <a:lvl1pPr marL="0" indent="0" algn="ctr">
              <a:buFont typeface="Arial" panose="020B0604020202020204" pitchFamily="34" charset="0"/>
              <a:buNone/>
              <a:defRPr lang="ko-KR" altLang="en-US" sz="20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a:t>
            </a:r>
            <a:endParaRPr lang="ko-KR" altLang="en-US" dirty="0"/>
          </a:p>
        </p:txBody>
      </p:sp>
      <p:sp>
        <p:nvSpPr>
          <p:cNvPr id="154" name="텍스트 개체 틀 34"/>
          <p:cNvSpPr>
            <a:spLocks noGrp="1"/>
          </p:cNvSpPr>
          <p:nvPr userDrawn="1">
            <p:ph type="body" sz="quarter" idx="16" hasCustomPrompt="1"/>
          </p:nvPr>
        </p:nvSpPr>
        <p:spPr>
          <a:xfrm>
            <a:off x="960968" y="5032506"/>
            <a:ext cx="2351616" cy="890025"/>
          </a:xfrm>
          <a:prstGeom prst="rect">
            <a:avLst/>
          </a:prstGeom>
        </p:spPr>
        <p:txBody>
          <a:bodyPr lIns="0" tIns="0" rIns="0" bIns="0"/>
          <a:lstStyle>
            <a:lvl1pPr marL="0" indent="0" algn="ctr">
              <a:buFont typeface="Arial" panose="020B0604020202020204" pitchFamily="34" charset="0"/>
              <a:buNone/>
              <a:defRPr lang="ko-KR" altLang="en-US" sz="1200" kern="1200" dirty="0" smtClean="0">
                <a:gradFill>
                  <a:gsLst>
                    <a:gs pos="0">
                      <a:schemeClr val="tx1">
                        <a:alpha val="50000"/>
                      </a:schemeClr>
                    </a:gs>
                    <a:gs pos="100000">
                      <a:schemeClr val="tx1">
                        <a:alpha val="50000"/>
                      </a:schemeClr>
                    </a:gs>
                  </a:gsLst>
                  <a:lin ang="5400000" scaled="0"/>
                </a:gradFill>
                <a:latin typeface="Avenir Book" charset="0"/>
                <a:ea typeface="Avenir Book" charset="0"/>
                <a:cs typeface="Avenir Book" charset="0"/>
              </a:defRPr>
            </a:lvl1pPr>
            <a:lvl2pPr marL="609585"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1219170"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828754"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2438339" indent="0" algn="l">
              <a:buNone/>
              <a:defRPr lang="ko-KR" altLang="en-US" sz="900"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dirty="0"/>
              <a:t>Explanation about this person</a:t>
            </a:r>
            <a:endParaRPr lang="ko-KR" altLang="en-US" dirty="0"/>
          </a:p>
        </p:txBody>
      </p:sp>
      <p:sp>
        <p:nvSpPr>
          <p:cNvPr id="155" name="텍스트 개체 틀 32"/>
          <p:cNvSpPr>
            <a:spLocks noGrp="1"/>
          </p:cNvSpPr>
          <p:nvPr userDrawn="1">
            <p:ph type="body" sz="quarter" idx="24" hasCustomPrompt="1"/>
          </p:nvPr>
        </p:nvSpPr>
        <p:spPr>
          <a:xfrm>
            <a:off x="6244677" y="4493465"/>
            <a:ext cx="2351616" cy="278943"/>
          </a:xfrm>
          <a:prstGeom prst="rect">
            <a:avLst/>
          </a:prstGeom>
        </p:spPr>
        <p:txBody>
          <a:bodyPr lIns="0" tIns="0" rIns="0" bIns="0"/>
          <a:lstStyle>
            <a:lvl1pPr marL="0" indent="0" algn="ctr">
              <a:buNone/>
              <a:defRPr lang="ko-KR" altLang="en-US" sz="1300" b="0" i="0" kern="1200" dirty="0">
                <a:solidFill>
                  <a:schemeClr val="accent3"/>
                </a:solidFill>
                <a:latin typeface="Avenir Medium" charset="0"/>
                <a:ea typeface="Avenir Medium" charset="0"/>
                <a:cs typeface="Avenir Medium" charset="0"/>
              </a:defRPr>
            </a:lvl1pPr>
            <a:lvl5pPr>
              <a:defRPr/>
            </a:lvl5pPr>
          </a:lstStyle>
          <a:p>
            <a:pPr lvl="0"/>
            <a:r>
              <a:rPr lang="en-US" altLang="ko-KR" dirty="0"/>
              <a:t>(Responsibility3)</a:t>
            </a:r>
            <a:endParaRPr lang="ko-KR" altLang="en-US" dirty="0"/>
          </a:p>
        </p:txBody>
      </p:sp>
      <p:sp>
        <p:nvSpPr>
          <p:cNvPr id="156" name="텍스트 개체 틀 30"/>
          <p:cNvSpPr>
            <a:spLocks noGrp="1"/>
          </p:cNvSpPr>
          <p:nvPr userDrawn="1">
            <p:ph type="body" sz="quarter" idx="25" hasCustomPrompt="1"/>
          </p:nvPr>
        </p:nvSpPr>
        <p:spPr>
          <a:xfrm>
            <a:off x="6244677" y="4150292"/>
            <a:ext cx="2351616" cy="343173"/>
          </a:xfrm>
          <a:prstGeom prst="rect">
            <a:avLst/>
          </a:prstGeom>
        </p:spPr>
        <p:txBody>
          <a:bodyPr lIns="0" tIns="0" rIns="0" bIns="0"/>
          <a:lstStyle>
            <a:lvl1pPr marL="0" indent="0" algn="ctr">
              <a:buNone/>
              <a:defRPr lang="ko-KR" altLang="en-US" sz="20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Name3</a:t>
            </a:r>
            <a:endParaRPr lang="ko-KR" altLang="en-US" dirty="0"/>
          </a:p>
        </p:txBody>
      </p:sp>
      <p:sp>
        <p:nvSpPr>
          <p:cNvPr id="157" name="텍스트 개체 틀 34"/>
          <p:cNvSpPr>
            <a:spLocks noGrp="1"/>
          </p:cNvSpPr>
          <p:nvPr userDrawn="1">
            <p:ph type="body" sz="quarter" idx="26" hasCustomPrompt="1"/>
          </p:nvPr>
        </p:nvSpPr>
        <p:spPr>
          <a:xfrm>
            <a:off x="6244677" y="5032506"/>
            <a:ext cx="2351616" cy="890025"/>
          </a:xfrm>
          <a:prstGeom prst="rect">
            <a:avLst/>
          </a:prstGeom>
        </p:spPr>
        <p:txBody>
          <a:bodyPr lIns="0" tIns="0" rIns="0" bIns="0"/>
          <a:lstStyle>
            <a:lvl1pPr marL="0" indent="0" algn="ctr">
              <a:buNone/>
              <a:defRPr lang="ko-KR" altLang="en-US" sz="1200" kern="1200" dirty="0" smtClean="0">
                <a:gradFill>
                  <a:gsLst>
                    <a:gs pos="0">
                      <a:schemeClr val="tx1">
                        <a:alpha val="50000"/>
                      </a:schemeClr>
                    </a:gs>
                    <a:gs pos="100000">
                      <a:schemeClr val="tx1">
                        <a:alpha val="50000"/>
                      </a:schemeClr>
                    </a:gs>
                  </a:gsLst>
                  <a:lin ang="5400000" scaled="0"/>
                </a:gradFill>
                <a:latin typeface="Avenir Book" charset="0"/>
                <a:ea typeface="Avenir Book" charset="0"/>
                <a:cs typeface="Avenir Book" charset="0"/>
              </a:defRPr>
            </a:lvl1pPr>
            <a:lvl2pPr marL="609585"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1219170"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828754"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2438339" indent="0" algn="l">
              <a:buNone/>
              <a:defRPr lang="ko-KR" altLang="en-US" sz="900"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dirty="0"/>
              <a:t>Explanation about this person</a:t>
            </a:r>
            <a:endParaRPr lang="ko-KR" altLang="en-US" dirty="0"/>
          </a:p>
        </p:txBody>
      </p:sp>
      <p:sp>
        <p:nvSpPr>
          <p:cNvPr id="158" name="텍스트 개체 틀 32"/>
          <p:cNvSpPr>
            <a:spLocks noGrp="1"/>
          </p:cNvSpPr>
          <p:nvPr userDrawn="1">
            <p:ph type="body" sz="quarter" idx="27" hasCustomPrompt="1"/>
          </p:nvPr>
        </p:nvSpPr>
        <p:spPr>
          <a:xfrm>
            <a:off x="8886531" y="4493465"/>
            <a:ext cx="2351616" cy="278943"/>
          </a:xfrm>
          <a:prstGeom prst="rect">
            <a:avLst/>
          </a:prstGeom>
        </p:spPr>
        <p:txBody>
          <a:bodyPr lIns="0" tIns="0" rIns="0" bIns="0"/>
          <a:lstStyle>
            <a:lvl1pPr marL="0" indent="0" algn="ctr">
              <a:buNone/>
              <a:defRPr lang="ko-KR" altLang="en-US" sz="1300" b="0" i="0" kern="1200" dirty="0">
                <a:solidFill>
                  <a:schemeClr val="accent3"/>
                </a:solidFill>
                <a:latin typeface="Avenir Medium" charset="0"/>
                <a:ea typeface="Avenir Medium" charset="0"/>
                <a:cs typeface="Avenir Medium" charset="0"/>
              </a:defRPr>
            </a:lvl1pPr>
            <a:lvl5pPr>
              <a:defRPr/>
            </a:lvl5pPr>
          </a:lstStyle>
          <a:p>
            <a:pPr lvl="0"/>
            <a:r>
              <a:rPr lang="en-US" altLang="ko-KR" dirty="0"/>
              <a:t>(Responsibility4)</a:t>
            </a:r>
            <a:endParaRPr lang="ko-KR" altLang="en-US" dirty="0"/>
          </a:p>
        </p:txBody>
      </p:sp>
      <p:sp>
        <p:nvSpPr>
          <p:cNvPr id="159" name="텍스트 개체 틀 30"/>
          <p:cNvSpPr>
            <a:spLocks noGrp="1"/>
          </p:cNvSpPr>
          <p:nvPr userDrawn="1">
            <p:ph type="body" sz="quarter" idx="28" hasCustomPrompt="1"/>
          </p:nvPr>
        </p:nvSpPr>
        <p:spPr>
          <a:xfrm>
            <a:off x="8886531" y="4150292"/>
            <a:ext cx="2351616" cy="343173"/>
          </a:xfrm>
          <a:prstGeom prst="rect">
            <a:avLst/>
          </a:prstGeom>
        </p:spPr>
        <p:txBody>
          <a:bodyPr lIns="0" tIns="0" rIns="0" bIns="0"/>
          <a:lstStyle>
            <a:lvl1pPr marL="0" indent="0" algn="ctr">
              <a:buNone/>
              <a:defRPr lang="ko-KR" altLang="en-US" sz="20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Name4</a:t>
            </a:r>
            <a:endParaRPr lang="ko-KR" altLang="en-US" dirty="0"/>
          </a:p>
        </p:txBody>
      </p:sp>
      <p:sp>
        <p:nvSpPr>
          <p:cNvPr id="160" name="텍스트 개체 틀 34"/>
          <p:cNvSpPr>
            <a:spLocks noGrp="1"/>
          </p:cNvSpPr>
          <p:nvPr userDrawn="1">
            <p:ph type="body" sz="quarter" idx="29" hasCustomPrompt="1"/>
          </p:nvPr>
        </p:nvSpPr>
        <p:spPr>
          <a:xfrm>
            <a:off x="8886531" y="5032506"/>
            <a:ext cx="2351616" cy="890025"/>
          </a:xfrm>
          <a:prstGeom prst="rect">
            <a:avLst/>
          </a:prstGeom>
        </p:spPr>
        <p:txBody>
          <a:bodyPr lIns="0" tIns="0" rIns="0" bIns="0"/>
          <a:lstStyle>
            <a:lvl1pPr marL="0" indent="0" algn="ctr">
              <a:buNone/>
              <a:defRPr lang="ko-KR" altLang="en-US" sz="1200" kern="1200" dirty="0" smtClean="0">
                <a:gradFill>
                  <a:gsLst>
                    <a:gs pos="0">
                      <a:schemeClr val="tx1">
                        <a:alpha val="50000"/>
                      </a:schemeClr>
                    </a:gs>
                    <a:gs pos="100000">
                      <a:schemeClr val="tx1">
                        <a:alpha val="50000"/>
                      </a:schemeClr>
                    </a:gs>
                  </a:gsLst>
                  <a:lin ang="5400000" scaled="0"/>
                </a:gradFill>
                <a:latin typeface="Avenir Book" charset="0"/>
                <a:ea typeface="Avenir Book" charset="0"/>
                <a:cs typeface="Avenir Book" charset="0"/>
              </a:defRPr>
            </a:lvl1pPr>
            <a:lvl2pPr marL="609585"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1219170"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828754" indent="0" algn="l">
              <a:buNone/>
              <a:defRPr lang="ko-KR" altLang="en-US" sz="900"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2438339" indent="0" algn="l">
              <a:buNone/>
              <a:defRPr lang="ko-KR" altLang="en-US" sz="900"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dirty="0"/>
              <a:t>Explanation about this person</a:t>
            </a:r>
            <a:endParaRPr lang="ko-KR" altLang="en-US" dirty="0"/>
          </a:p>
        </p:txBody>
      </p:sp>
      <p:sp>
        <p:nvSpPr>
          <p:cNvPr id="176" name="텍스트 개체 틀 133"/>
          <p:cNvSpPr>
            <a:spLocks noGrp="1"/>
          </p:cNvSpPr>
          <p:nvPr userDrawn="1">
            <p:ph type="body" sz="quarter" idx="42" hasCustomPrompt="1"/>
          </p:nvPr>
        </p:nvSpPr>
        <p:spPr>
          <a:xfrm>
            <a:off x="3602823" y="4150292"/>
            <a:ext cx="2351616" cy="343173"/>
          </a:xfrm>
          <a:prstGeom prst="rect">
            <a:avLst/>
          </a:prstGeom>
        </p:spPr>
        <p:txBody>
          <a:bodyPr lIns="0" tIns="0" rIns="0" bIns="0"/>
          <a:lstStyle>
            <a:lvl1pPr marL="0" indent="0" algn="ctr">
              <a:buFont typeface="Arial" panose="020B0604020202020204" pitchFamily="34" charset="0"/>
              <a:buNone/>
              <a:defRPr lang="ko-KR" altLang="en-US" sz="2000" b="1" i="0" kern="1200" dirty="0" smtClean="0">
                <a:gradFill>
                  <a:gsLst>
                    <a:gs pos="0">
                      <a:schemeClr val="tx2"/>
                    </a:gs>
                    <a:gs pos="100000">
                      <a:schemeClr val="tx2"/>
                    </a:gs>
                  </a:gsLst>
                  <a:lin ang="5400000" scaled="0"/>
                </a:gradFill>
                <a:latin typeface="Avenir Heavy" charset="0"/>
                <a:ea typeface="Avenir Heavy" charset="0"/>
                <a:cs typeface="Avenir Heavy" charset="0"/>
              </a:defRPr>
            </a:lvl1pPr>
            <a:lvl2pPr>
              <a:defRPr lang="ko-KR" altLang="en-US" sz="2000"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2pPr>
            <a:lvl3pPr>
              <a:defRPr lang="ko-KR" altLang="en-US" sz="2000"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3pPr>
            <a:lvl4pPr>
              <a:defRPr lang="ko-KR" altLang="en-US" sz="2000"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4pPr>
            <a:lvl5pPr>
              <a:defRPr lang="ko-KR" altLang="en-US" sz="200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5pPr>
          </a:lstStyle>
          <a:p>
            <a:pPr lvl="0"/>
            <a:r>
              <a:rPr lang="en-US" altLang="ko-KR" dirty="0"/>
              <a:t>Name2</a:t>
            </a:r>
            <a:endParaRPr lang="ko-KR" altLang="en-US" dirty="0"/>
          </a:p>
        </p:txBody>
      </p:sp>
      <p:sp>
        <p:nvSpPr>
          <p:cNvPr id="177" name="텍스트 개체 틀 135"/>
          <p:cNvSpPr>
            <a:spLocks noGrp="1"/>
          </p:cNvSpPr>
          <p:nvPr userDrawn="1">
            <p:ph type="body" sz="quarter" idx="43" hasCustomPrompt="1"/>
          </p:nvPr>
        </p:nvSpPr>
        <p:spPr>
          <a:xfrm>
            <a:off x="3602823" y="4493465"/>
            <a:ext cx="2351616" cy="278943"/>
          </a:xfrm>
          <a:prstGeom prst="rect">
            <a:avLst/>
          </a:prstGeom>
        </p:spPr>
        <p:txBody>
          <a:bodyPr lIns="0" tIns="0" rIns="0" bIns="0"/>
          <a:lstStyle>
            <a:lvl1pPr marL="0" indent="0" algn="ctr">
              <a:buFont typeface="Arial" panose="020B0604020202020204" pitchFamily="34" charset="0"/>
              <a:buNone/>
              <a:defRPr lang="ko-KR" altLang="en-US" sz="1300" b="0" i="0" kern="1200" dirty="0">
                <a:solidFill>
                  <a:schemeClr val="accent3"/>
                </a:solidFill>
                <a:latin typeface="Avenir Medium" charset="0"/>
                <a:ea typeface="Avenir Medium" charset="0"/>
                <a:cs typeface="Avenir Medium" charset="0"/>
              </a:defRPr>
            </a:lvl1pPr>
          </a:lstStyle>
          <a:p>
            <a:pPr lvl="0"/>
            <a:r>
              <a:rPr lang="en-US" altLang="ko-KR" dirty="0"/>
              <a:t>(Responsibility2)</a:t>
            </a:r>
            <a:endParaRPr lang="ko-KR" altLang="en-US" dirty="0"/>
          </a:p>
        </p:txBody>
      </p:sp>
      <p:sp>
        <p:nvSpPr>
          <p:cNvPr id="178" name="텍스트 개체 틀 137"/>
          <p:cNvSpPr>
            <a:spLocks noGrp="1"/>
          </p:cNvSpPr>
          <p:nvPr userDrawn="1">
            <p:ph type="body" sz="quarter" idx="44" hasCustomPrompt="1"/>
          </p:nvPr>
        </p:nvSpPr>
        <p:spPr>
          <a:xfrm>
            <a:off x="3602823" y="5032506"/>
            <a:ext cx="2351616" cy="890025"/>
          </a:xfrm>
          <a:prstGeom prst="rect">
            <a:avLst/>
          </a:prstGeom>
        </p:spPr>
        <p:txBody>
          <a:bodyPr lIns="0" tIns="0" rIns="0" bIns="0"/>
          <a:lstStyle>
            <a:lvl1pPr marL="0" indent="0" algn="ctr">
              <a:buFont typeface="Arial" panose="020B0604020202020204" pitchFamily="34" charset="0"/>
              <a:buNone/>
              <a:defRPr lang="ko-KR" altLang="en-US" sz="1200" kern="1200" dirty="0" smtClean="0">
                <a:gradFill>
                  <a:gsLst>
                    <a:gs pos="0">
                      <a:schemeClr val="tx1">
                        <a:alpha val="50000"/>
                      </a:schemeClr>
                    </a:gs>
                    <a:gs pos="100000">
                      <a:schemeClr val="tx1">
                        <a:alpha val="50000"/>
                      </a:schemeClr>
                    </a:gs>
                  </a:gsLst>
                  <a:lin ang="5400000" scaled="0"/>
                </a:gradFill>
                <a:latin typeface="Avenir Book" charset="0"/>
                <a:ea typeface="Avenir Book" charset="0"/>
                <a:cs typeface="Avenir Book" charset="0"/>
              </a:defRPr>
            </a:lvl1pPr>
          </a:lstStyle>
          <a:p>
            <a:pPr lvl="0"/>
            <a:r>
              <a:rPr lang="en-US" altLang="ko-KR" dirty="0"/>
              <a:t>Explanation about this person</a:t>
            </a:r>
          </a:p>
        </p:txBody>
      </p:sp>
    </p:spTree>
    <p:extLst>
      <p:ext uri="{BB962C8B-B14F-4D97-AF65-F5344CB8AC3E}">
        <p14:creationId xmlns:p14="http://schemas.microsoft.com/office/powerpoint/2010/main" val="2418021265"/>
      </p:ext>
    </p:extLst>
  </p:cSld>
  <p:clrMapOvr>
    <a:masterClrMapping/>
  </p:clrMapOvr>
  <p:transition spd="med">
    <p:fade/>
  </p:transition>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ight">
    <p:bg>
      <p:bgRef idx="1001">
        <a:schemeClr val="bg2"/>
      </p:bgRef>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871733"/>
            <a:ext cx="11277600" cy="830997"/>
          </a:xfrm>
        </p:spPr>
        <p:txBody>
          <a:bodyPr anchor="b">
            <a:noAutofit/>
          </a:bodyPr>
          <a:lstStyle>
            <a:lvl1pPr algn="l">
              <a:defRPr sz="600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a:xfrm>
            <a:off x="457200" y="3869308"/>
            <a:ext cx="11277600" cy="1655762"/>
          </a:xfrm>
        </p:spPr>
        <p:txBody>
          <a:bodyPr>
            <a:noAutofit/>
          </a:bodyPr>
          <a:lstStyle>
            <a:lvl1pPr marL="0" indent="0" algn="l">
              <a:lnSpc>
                <a:spcPct val="90000"/>
              </a:lnSpc>
              <a:buNone/>
              <a:defRPr sz="2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83046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Team">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그림 개체 틀 7"/>
          <p:cNvSpPr>
            <a:spLocks noGrp="1"/>
          </p:cNvSpPr>
          <p:nvPr>
            <p:ph type="pic" sz="quarter" idx="10" hasCustomPrompt="1"/>
          </p:nvPr>
        </p:nvSpPr>
        <p:spPr>
          <a:xfrm>
            <a:off x="960967" y="2011582"/>
            <a:ext cx="1296000" cy="1296000"/>
          </a:xfrm>
          <a:prstGeom prst="ellipse">
            <a:avLst/>
          </a:prstGeom>
          <a:solidFill>
            <a:schemeClr val="bg2">
              <a:lumMod val="85000"/>
            </a:schemeClr>
          </a:solidFill>
          <a:ln w="12700" cap="flat" cmpd="sng" algn="ctr">
            <a:noFill/>
            <a:prstDash val="solid"/>
          </a:ln>
          <a:effectLst/>
          <a:extLst>
            <a:ext uri="{91240B29-F687-4f45-9708-019B960494DF}">
              <a14:hiddenLine xmlns="" xmlns:a14="http://schemas.microsoft.com/office/drawing/2010/main" w="1270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42" name="텍스트 개체 틀 32"/>
          <p:cNvSpPr>
            <a:spLocks noGrp="1"/>
          </p:cNvSpPr>
          <p:nvPr>
            <p:ph type="body" sz="quarter" idx="15" hasCustomPrompt="1"/>
          </p:nvPr>
        </p:nvSpPr>
        <p:spPr>
          <a:xfrm>
            <a:off x="960967"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a:t>
            </a:r>
            <a:endParaRPr lang="ko-KR" altLang="en-US" dirty="0"/>
          </a:p>
        </p:txBody>
      </p:sp>
      <p:sp>
        <p:nvSpPr>
          <p:cNvPr id="44" name="텍스트 개체 틀 30"/>
          <p:cNvSpPr>
            <a:spLocks noGrp="1"/>
          </p:cNvSpPr>
          <p:nvPr>
            <p:ph type="body" sz="quarter" idx="14" hasCustomPrompt="1"/>
          </p:nvPr>
        </p:nvSpPr>
        <p:spPr>
          <a:xfrm>
            <a:off x="960967"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a:t>
            </a:r>
            <a:endParaRPr lang="ko-KR" altLang="en-US" dirty="0"/>
          </a:p>
        </p:txBody>
      </p:sp>
      <p:sp>
        <p:nvSpPr>
          <p:cNvPr id="127" name="그림 개체 틀 7"/>
          <p:cNvSpPr>
            <a:spLocks noGrp="1"/>
          </p:cNvSpPr>
          <p:nvPr>
            <p:ph type="pic" sz="quarter" idx="17" hasCustomPrompt="1"/>
          </p:nvPr>
        </p:nvSpPr>
        <p:spPr>
          <a:xfrm>
            <a:off x="2457449"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28" name="텍스트 개체 틀 32"/>
          <p:cNvSpPr>
            <a:spLocks noGrp="1"/>
          </p:cNvSpPr>
          <p:nvPr>
            <p:ph type="body" sz="quarter" idx="18" hasCustomPrompt="1"/>
          </p:nvPr>
        </p:nvSpPr>
        <p:spPr>
          <a:xfrm>
            <a:off x="2457450"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(Responsibility2)</a:t>
            </a:r>
            <a:endParaRPr lang="ko-KR" altLang="en-US" dirty="0"/>
          </a:p>
        </p:txBody>
      </p:sp>
      <p:sp>
        <p:nvSpPr>
          <p:cNvPr id="130" name="텍스트 개체 틀 30"/>
          <p:cNvSpPr>
            <a:spLocks noGrp="1"/>
          </p:cNvSpPr>
          <p:nvPr>
            <p:ph type="body" sz="quarter" idx="19" hasCustomPrompt="1"/>
          </p:nvPr>
        </p:nvSpPr>
        <p:spPr>
          <a:xfrm>
            <a:off x="2457450"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Name2</a:t>
            </a:r>
            <a:endParaRPr lang="ko-KR" altLang="en-US" dirty="0"/>
          </a:p>
        </p:txBody>
      </p:sp>
      <p:sp>
        <p:nvSpPr>
          <p:cNvPr id="132" name="그림 개체 틀 7"/>
          <p:cNvSpPr>
            <a:spLocks noGrp="1"/>
          </p:cNvSpPr>
          <p:nvPr>
            <p:ph type="pic" sz="quarter" idx="21" hasCustomPrompt="1"/>
          </p:nvPr>
        </p:nvSpPr>
        <p:spPr>
          <a:xfrm>
            <a:off x="3958329"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33" name="텍스트 개체 틀 32"/>
          <p:cNvSpPr>
            <a:spLocks noGrp="1"/>
          </p:cNvSpPr>
          <p:nvPr>
            <p:ph type="body" sz="quarter" idx="22" hasCustomPrompt="1"/>
          </p:nvPr>
        </p:nvSpPr>
        <p:spPr>
          <a:xfrm>
            <a:off x="3958330"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(Responsibility3)</a:t>
            </a:r>
            <a:endParaRPr lang="ko-KR" altLang="en-US" dirty="0"/>
          </a:p>
        </p:txBody>
      </p:sp>
      <p:sp>
        <p:nvSpPr>
          <p:cNvPr id="135" name="텍스트 개체 틀 30"/>
          <p:cNvSpPr>
            <a:spLocks noGrp="1"/>
          </p:cNvSpPr>
          <p:nvPr>
            <p:ph type="body" sz="quarter" idx="23" hasCustomPrompt="1"/>
          </p:nvPr>
        </p:nvSpPr>
        <p:spPr>
          <a:xfrm>
            <a:off x="3958330"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Name3</a:t>
            </a:r>
            <a:endParaRPr lang="ko-KR" altLang="en-US" dirty="0"/>
          </a:p>
        </p:txBody>
      </p:sp>
      <p:sp>
        <p:nvSpPr>
          <p:cNvPr id="137" name="그림 개체 틀 7"/>
          <p:cNvSpPr>
            <a:spLocks noGrp="1"/>
          </p:cNvSpPr>
          <p:nvPr>
            <p:ph type="pic" sz="quarter" idx="25" hasCustomPrompt="1"/>
          </p:nvPr>
        </p:nvSpPr>
        <p:spPr>
          <a:xfrm>
            <a:off x="5454812"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38" name="텍스트 개체 틀 32"/>
          <p:cNvSpPr>
            <a:spLocks noGrp="1"/>
          </p:cNvSpPr>
          <p:nvPr>
            <p:ph type="body" sz="quarter" idx="26" hasCustomPrompt="1"/>
          </p:nvPr>
        </p:nvSpPr>
        <p:spPr>
          <a:xfrm>
            <a:off x="5454812"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(Responsibility4)</a:t>
            </a:r>
            <a:endParaRPr lang="ko-KR" altLang="en-US" dirty="0"/>
          </a:p>
        </p:txBody>
      </p:sp>
      <p:sp>
        <p:nvSpPr>
          <p:cNvPr id="140" name="텍스트 개체 틀 30"/>
          <p:cNvSpPr>
            <a:spLocks noGrp="1"/>
          </p:cNvSpPr>
          <p:nvPr>
            <p:ph type="body" sz="quarter" idx="27" hasCustomPrompt="1"/>
          </p:nvPr>
        </p:nvSpPr>
        <p:spPr>
          <a:xfrm>
            <a:off x="5454812"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Name4</a:t>
            </a:r>
            <a:endParaRPr lang="ko-KR" altLang="en-US" dirty="0"/>
          </a:p>
        </p:txBody>
      </p:sp>
      <p:sp>
        <p:nvSpPr>
          <p:cNvPr id="142" name="그림 개체 틀 7"/>
          <p:cNvSpPr>
            <a:spLocks noGrp="1"/>
          </p:cNvSpPr>
          <p:nvPr>
            <p:ph type="pic" sz="quarter" idx="29" hasCustomPrompt="1"/>
          </p:nvPr>
        </p:nvSpPr>
        <p:spPr>
          <a:xfrm>
            <a:off x="6951296"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43" name="텍스트 개체 틀 32"/>
          <p:cNvSpPr>
            <a:spLocks noGrp="1"/>
          </p:cNvSpPr>
          <p:nvPr>
            <p:ph type="body" sz="quarter" idx="30" hasCustomPrompt="1"/>
          </p:nvPr>
        </p:nvSpPr>
        <p:spPr>
          <a:xfrm>
            <a:off x="6951296"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(Responsibility5)</a:t>
            </a:r>
            <a:endParaRPr lang="ko-KR" altLang="en-US" dirty="0"/>
          </a:p>
        </p:txBody>
      </p:sp>
      <p:sp>
        <p:nvSpPr>
          <p:cNvPr id="145" name="텍스트 개체 틀 30"/>
          <p:cNvSpPr>
            <a:spLocks noGrp="1"/>
          </p:cNvSpPr>
          <p:nvPr>
            <p:ph type="body" sz="quarter" idx="31" hasCustomPrompt="1"/>
          </p:nvPr>
        </p:nvSpPr>
        <p:spPr>
          <a:xfrm>
            <a:off x="6951296"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Name5</a:t>
            </a:r>
            <a:endParaRPr lang="ko-KR" altLang="en-US" dirty="0"/>
          </a:p>
        </p:txBody>
      </p:sp>
      <p:sp>
        <p:nvSpPr>
          <p:cNvPr id="147" name="그림 개체 틀 7"/>
          <p:cNvSpPr>
            <a:spLocks noGrp="1"/>
          </p:cNvSpPr>
          <p:nvPr>
            <p:ph type="pic" sz="quarter" idx="33" hasCustomPrompt="1"/>
          </p:nvPr>
        </p:nvSpPr>
        <p:spPr>
          <a:xfrm>
            <a:off x="8447780"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48" name="텍스트 개체 틀 32"/>
          <p:cNvSpPr>
            <a:spLocks noGrp="1"/>
          </p:cNvSpPr>
          <p:nvPr>
            <p:ph type="body" sz="quarter" idx="34" hasCustomPrompt="1"/>
          </p:nvPr>
        </p:nvSpPr>
        <p:spPr>
          <a:xfrm>
            <a:off x="8447780"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(Responsibility6)</a:t>
            </a:r>
            <a:endParaRPr lang="ko-KR" altLang="en-US" dirty="0"/>
          </a:p>
        </p:txBody>
      </p:sp>
      <p:sp>
        <p:nvSpPr>
          <p:cNvPr id="150" name="텍스트 개체 틀 30"/>
          <p:cNvSpPr>
            <a:spLocks noGrp="1"/>
          </p:cNvSpPr>
          <p:nvPr>
            <p:ph type="body" sz="quarter" idx="35" hasCustomPrompt="1"/>
          </p:nvPr>
        </p:nvSpPr>
        <p:spPr>
          <a:xfrm>
            <a:off x="8447780"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Name6</a:t>
            </a:r>
            <a:endParaRPr lang="ko-KR" altLang="en-US" dirty="0"/>
          </a:p>
        </p:txBody>
      </p:sp>
      <p:sp>
        <p:nvSpPr>
          <p:cNvPr id="152" name="그림 개체 틀 7"/>
          <p:cNvSpPr>
            <a:spLocks noGrp="1"/>
          </p:cNvSpPr>
          <p:nvPr>
            <p:ph type="pic" sz="quarter" idx="37" hasCustomPrompt="1"/>
          </p:nvPr>
        </p:nvSpPr>
        <p:spPr>
          <a:xfrm>
            <a:off x="9944264" y="2011582"/>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53" name="텍스트 개체 틀 32"/>
          <p:cNvSpPr>
            <a:spLocks noGrp="1"/>
          </p:cNvSpPr>
          <p:nvPr>
            <p:ph type="body" sz="quarter" idx="38" hasCustomPrompt="1"/>
          </p:nvPr>
        </p:nvSpPr>
        <p:spPr>
          <a:xfrm>
            <a:off x="9944264" y="3688842"/>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(Responsibility7)</a:t>
            </a:r>
            <a:endParaRPr lang="ko-KR" altLang="en-US" dirty="0"/>
          </a:p>
        </p:txBody>
      </p:sp>
      <p:sp>
        <p:nvSpPr>
          <p:cNvPr id="155" name="텍스트 개체 틀 30"/>
          <p:cNvSpPr>
            <a:spLocks noGrp="1"/>
          </p:cNvSpPr>
          <p:nvPr>
            <p:ph type="body" sz="quarter" idx="39" hasCustomPrompt="1"/>
          </p:nvPr>
        </p:nvSpPr>
        <p:spPr>
          <a:xfrm>
            <a:off x="9944264" y="345878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Name7</a:t>
            </a:r>
            <a:endParaRPr lang="ko-KR" altLang="en-US" dirty="0"/>
          </a:p>
        </p:txBody>
      </p:sp>
      <p:sp>
        <p:nvSpPr>
          <p:cNvPr id="157" name="그림 개체 틀 7"/>
          <p:cNvSpPr>
            <a:spLocks noGrp="1"/>
          </p:cNvSpPr>
          <p:nvPr>
            <p:ph type="pic" sz="quarter" idx="41" hasCustomPrompt="1"/>
          </p:nvPr>
        </p:nvSpPr>
        <p:spPr>
          <a:xfrm>
            <a:off x="960967"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58" name="텍스트 개체 틀 32"/>
          <p:cNvSpPr>
            <a:spLocks noGrp="1"/>
          </p:cNvSpPr>
          <p:nvPr>
            <p:ph type="body" sz="quarter" idx="42" hasCustomPrompt="1"/>
          </p:nvPr>
        </p:nvSpPr>
        <p:spPr>
          <a:xfrm>
            <a:off x="960967"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(Responsibility8)</a:t>
            </a:r>
            <a:endParaRPr lang="ko-KR" altLang="en-US" dirty="0"/>
          </a:p>
        </p:txBody>
      </p:sp>
      <p:sp>
        <p:nvSpPr>
          <p:cNvPr id="160" name="텍스트 개체 틀 30"/>
          <p:cNvSpPr>
            <a:spLocks noGrp="1"/>
          </p:cNvSpPr>
          <p:nvPr>
            <p:ph type="body" sz="quarter" idx="43" hasCustomPrompt="1"/>
          </p:nvPr>
        </p:nvSpPr>
        <p:spPr>
          <a:xfrm>
            <a:off x="960967"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Name8</a:t>
            </a:r>
            <a:endParaRPr lang="ko-KR" altLang="en-US" dirty="0"/>
          </a:p>
        </p:txBody>
      </p:sp>
      <p:sp>
        <p:nvSpPr>
          <p:cNvPr id="162" name="그림 개체 틀 7"/>
          <p:cNvSpPr>
            <a:spLocks noGrp="1"/>
          </p:cNvSpPr>
          <p:nvPr>
            <p:ph type="pic" sz="quarter" idx="45" hasCustomPrompt="1"/>
          </p:nvPr>
        </p:nvSpPr>
        <p:spPr>
          <a:xfrm>
            <a:off x="2457449"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63" name="텍스트 개체 틀 32"/>
          <p:cNvSpPr>
            <a:spLocks noGrp="1"/>
          </p:cNvSpPr>
          <p:nvPr>
            <p:ph type="body" sz="quarter" idx="46" hasCustomPrompt="1"/>
          </p:nvPr>
        </p:nvSpPr>
        <p:spPr>
          <a:xfrm>
            <a:off x="2457450"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(Responsibility9)</a:t>
            </a:r>
            <a:endParaRPr lang="ko-KR" altLang="en-US" dirty="0"/>
          </a:p>
        </p:txBody>
      </p:sp>
      <p:sp>
        <p:nvSpPr>
          <p:cNvPr id="165" name="텍스트 개체 틀 30"/>
          <p:cNvSpPr>
            <a:spLocks noGrp="1"/>
          </p:cNvSpPr>
          <p:nvPr>
            <p:ph type="body" sz="quarter" idx="47" hasCustomPrompt="1"/>
          </p:nvPr>
        </p:nvSpPr>
        <p:spPr>
          <a:xfrm>
            <a:off x="2457450"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Name9</a:t>
            </a:r>
            <a:endParaRPr lang="ko-KR" altLang="en-US" dirty="0"/>
          </a:p>
        </p:txBody>
      </p:sp>
      <p:sp>
        <p:nvSpPr>
          <p:cNvPr id="167" name="그림 개체 틀 7"/>
          <p:cNvSpPr>
            <a:spLocks noGrp="1"/>
          </p:cNvSpPr>
          <p:nvPr>
            <p:ph type="pic" sz="quarter" idx="49" hasCustomPrompt="1"/>
          </p:nvPr>
        </p:nvSpPr>
        <p:spPr>
          <a:xfrm>
            <a:off x="3958329"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68" name="텍스트 개체 틀 32"/>
          <p:cNvSpPr>
            <a:spLocks noGrp="1"/>
          </p:cNvSpPr>
          <p:nvPr>
            <p:ph type="body" sz="quarter" idx="50" hasCustomPrompt="1"/>
          </p:nvPr>
        </p:nvSpPr>
        <p:spPr>
          <a:xfrm>
            <a:off x="3958330"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(Responsibility10)</a:t>
            </a:r>
            <a:endParaRPr lang="ko-KR" altLang="en-US" dirty="0"/>
          </a:p>
        </p:txBody>
      </p:sp>
      <p:sp>
        <p:nvSpPr>
          <p:cNvPr id="170" name="텍스트 개체 틀 30"/>
          <p:cNvSpPr>
            <a:spLocks noGrp="1"/>
          </p:cNvSpPr>
          <p:nvPr>
            <p:ph type="body" sz="quarter" idx="51" hasCustomPrompt="1"/>
          </p:nvPr>
        </p:nvSpPr>
        <p:spPr>
          <a:xfrm>
            <a:off x="3958330"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Name10</a:t>
            </a:r>
            <a:endParaRPr lang="ko-KR" altLang="en-US" dirty="0"/>
          </a:p>
        </p:txBody>
      </p:sp>
      <p:sp>
        <p:nvSpPr>
          <p:cNvPr id="172" name="그림 개체 틀 7"/>
          <p:cNvSpPr>
            <a:spLocks noGrp="1"/>
          </p:cNvSpPr>
          <p:nvPr>
            <p:ph type="pic" sz="quarter" idx="53" hasCustomPrompt="1"/>
          </p:nvPr>
        </p:nvSpPr>
        <p:spPr>
          <a:xfrm>
            <a:off x="5454812"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73" name="텍스트 개체 틀 32"/>
          <p:cNvSpPr>
            <a:spLocks noGrp="1"/>
          </p:cNvSpPr>
          <p:nvPr>
            <p:ph type="body" sz="quarter" idx="54" hasCustomPrompt="1"/>
          </p:nvPr>
        </p:nvSpPr>
        <p:spPr>
          <a:xfrm>
            <a:off x="5454812"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(Responsibility11)</a:t>
            </a:r>
            <a:endParaRPr lang="ko-KR" altLang="en-US" dirty="0"/>
          </a:p>
        </p:txBody>
      </p:sp>
      <p:sp>
        <p:nvSpPr>
          <p:cNvPr id="175" name="텍스트 개체 틀 30"/>
          <p:cNvSpPr>
            <a:spLocks noGrp="1"/>
          </p:cNvSpPr>
          <p:nvPr>
            <p:ph type="body" sz="quarter" idx="55" hasCustomPrompt="1"/>
          </p:nvPr>
        </p:nvSpPr>
        <p:spPr>
          <a:xfrm>
            <a:off x="5454812"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Name11</a:t>
            </a:r>
            <a:endParaRPr lang="ko-KR" altLang="en-US" dirty="0"/>
          </a:p>
        </p:txBody>
      </p:sp>
      <p:sp>
        <p:nvSpPr>
          <p:cNvPr id="177" name="그림 개체 틀 7"/>
          <p:cNvSpPr>
            <a:spLocks noGrp="1"/>
          </p:cNvSpPr>
          <p:nvPr>
            <p:ph type="pic" sz="quarter" idx="57" hasCustomPrompt="1"/>
          </p:nvPr>
        </p:nvSpPr>
        <p:spPr>
          <a:xfrm>
            <a:off x="6951296"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78" name="텍스트 개체 틀 32"/>
          <p:cNvSpPr>
            <a:spLocks noGrp="1"/>
          </p:cNvSpPr>
          <p:nvPr>
            <p:ph type="body" sz="quarter" idx="58" hasCustomPrompt="1"/>
          </p:nvPr>
        </p:nvSpPr>
        <p:spPr>
          <a:xfrm>
            <a:off x="6951296"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(Responsibility12)</a:t>
            </a:r>
            <a:endParaRPr lang="ko-KR" altLang="en-US" dirty="0"/>
          </a:p>
        </p:txBody>
      </p:sp>
      <p:sp>
        <p:nvSpPr>
          <p:cNvPr id="180" name="텍스트 개체 틀 30"/>
          <p:cNvSpPr>
            <a:spLocks noGrp="1"/>
          </p:cNvSpPr>
          <p:nvPr>
            <p:ph type="body" sz="quarter" idx="59" hasCustomPrompt="1"/>
          </p:nvPr>
        </p:nvSpPr>
        <p:spPr>
          <a:xfrm>
            <a:off x="6951296"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Name12</a:t>
            </a:r>
            <a:endParaRPr lang="ko-KR" altLang="en-US" dirty="0"/>
          </a:p>
        </p:txBody>
      </p:sp>
      <p:sp>
        <p:nvSpPr>
          <p:cNvPr id="182" name="그림 개체 틀 7"/>
          <p:cNvSpPr>
            <a:spLocks noGrp="1"/>
          </p:cNvSpPr>
          <p:nvPr>
            <p:ph type="pic" sz="quarter" idx="61" hasCustomPrompt="1"/>
          </p:nvPr>
        </p:nvSpPr>
        <p:spPr>
          <a:xfrm>
            <a:off x="8447780"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83" name="텍스트 개체 틀 32"/>
          <p:cNvSpPr>
            <a:spLocks noGrp="1"/>
          </p:cNvSpPr>
          <p:nvPr>
            <p:ph type="body" sz="quarter" idx="62" hasCustomPrompt="1"/>
          </p:nvPr>
        </p:nvSpPr>
        <p:spPr>
          <a:xfrm>
            <a:off x="8447780"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(Responsibility13)</a:t>
            </a:r>
            <a:endParaRPr lang="ko-KR" altLang="en-US" dirty="0"/>
          </a:p>
        </p:txBody>
      </p:sp>
      <p:sp>
        <p:nvSpPr>
          <p:cNvPr id="185" name="텍스트 개체 틀 30"/>
          <p:cNvSpPr>
            <a:spLocks noGrp="1"/>
          </p:cNvSpPr>
          <p:nvPr>
            <p:ph type="body" sz="quarter" idx="63" hasCustomPrompt="1"/>
          </p:nvPr>
        </p:nvSpPr>
        <p:spPr>
          <a:xfrm>
            <a:off x="8447780"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Name13</a:t>
            </a:r>
            <a:endParaRPr lang="ko-KR" altLang="en-US" dirty="0"/>
          </a:p>
        </p:txBody>
      </p:sp>
      <p:sp>
        <p:nvSpPr>
          <p:cNvPr id="187" name="그림 개체 틀 7"/>
          <p:cNvSpPr>
            <a:spLocks noGrp="1"/>
          </p:cNvSpPr>
          <p:nvPr>
            <p:ph type="pic" sz="quarter" idx="65" hasCustomPrompt="1"/>
          </p:nvPr>
        </p:nvSpPr>
        <p:spPr>
          <a:xfrm>
            <a:off x="9944264" y="4180741"/>
            <a:ext cx="1296000" cy="1296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457189" indent="-457189" algn="ctr">
              <a:buNone/>
              <a:defRPr lang="ko-KR" altLang="en-US" sz="1200" dirty="0">
                <a:solidFill>
                  <a:schemeClr val="bg1">
                    <a:lumMod val="65000"/>
                  </a:schemeClr>
                </a:solidFill>
                <a:latin typeface="Trade Gothic LT Std"/>
                <a:ea typeface="Roboto Condensed Regular"/>
                <a:cs typeface="Trade Gothic LT Std"/>
              </a:defRPr>
            </a:lvl1pPr>
          </a:lstStyle>
          <a:p>
            <a:pPr marL="0" lvl="0" indent="0" algn="ctr"/>
            <a:r>
              <a:rPr lang="en-US" altLang="ko-KR" dirty="0"/>
              <a:t>Insert Image</a:t>
            </a:r>
            <a:endParaRPr lang="ko-KR" altLang="en-US" dirty="0"/>
          </a:p>
        </p:txBody>
      </p:sp>
      <p:sp>
        <p:nvSpPr>
          <p:cNvPr id="188" name="텍스트 개체 틀 32"/>
          <p:cNvSpPr>
            <a:spLocks noGrp="1"/>
          </p:cNvSpPr>
          <p:nvPr>
            <p:ph type="body" sz="quarter" idx="66" hasCustomPrompt="1"/>
          </p:nvPr>
        </p:nvSpPr>
        <p:spPr>
          <a:xfrm>
            <a:off x="9944264" y="5858001"/>
            <a:ext cx="1300397" cy="231320"/>
          </a:xfrm>
          <a:prstGeom prst="rect">
            <a:avLst/>
          </a:prstGeom>
        </p:spPr>
        <p:txBody>
          <a:bodyPr lIns="0" tIns="0" rIns="0" bIns="0"/>
          <a:lstStyle>
            <a:lvl1pPr marL="0" indent="0" algn="ctr">
              <a:buFont typeface="Arial" panose="020B0604020202020204" pitchFamily="34" charset="0"/>
              <a:buNone/>
              <a:defRPr lang="ko-KR" altLang="en-US" sz="900" kern="1200" dirty="0">
                <a:solidFill>
                  <a:srgbClr val="FFB600"/>
                </a:solidFill>
                <a:latin typeface="Avenir Book" charset="0"/>
                <a:ea typeface="Avenir Book" charset="0"/>
                <a:cs typeface="Avenir Book" charset="0"/>
              </a:defRPr>
            </a:lvl1pPr>
            <a:lvl5pPr>
              <a:defRPr/>
            </a:lvl5pPr>
          </a:lstStyle>
          <a:p>
            <a:pPr lvl="0"/>
            <a:r>
              <a:rPr lang="en-US" altLang="ko-KR" dirty="0"/>
              <a:t>(Responsibility14)</a:t>
            </a:r>
            <a:endParaRPr lang="ko-KR" altLang="en-US" dirty="0"/>
          </a:p>
        </p:txBody>
      </p:sp>
      <p:sp>
        <p:nvSpPr>
          <p:cNvPr id="190" name="텍스트 개체 틀 30"/>
          <p:cNvSpPr>
            <a:spLocks noGrp="1"/>
          </p:cNvSpPr>
          <p:nvPr>
            <p:ph type="body" sz="quarter" idx="67" hasCustomPrompt="1"/>
          </p:nvPr>
        </p:nvSpPr>
        <p:spPr>
          <a:xfrm>
            <a:off x="9944264" y="5627941"/>
            <a:ext cx="1300397" cy="278943"/>
          </a:xfrm>
          <a:prstGeom prst="rect">
            <a:avLst/>
          </a:prstGeom>
        </p:spPr>
        <p:txBody>
          <a:bodyPr lIns="0" tIns="0" rIns="0" bIns="0"/>
          <a:lstStyle>
            <a:lvl1pPr marL="0" indent="0" algn="ctr">
              <a:buFont typeface="Arial" panose="020B0604020202020204" pitchFamily="34" charset="0"/>
              <a:buNone/>
              <a:defRPr lang="ko-KR" altLang="en-US" sz="1300" b="1" i="0" kern="1200" dirty="0">
                <a:gradFill>
                  <a:gsLst>
                    <a:gs pos="0">
                      <a:schemeClr val="tx2"/>
                    </a:gs>
                    <a:gs pos="100000">
                      <a:schemeClr val="tx2"/>
                    </a:gs>
                  </a:gsLst>
                  <a:lin ang="5400000" scaled="0"/>
                </a:gradFill>
                <a:latin typeface="Avenir Heavy" charset="0"/>
                <a:ea typeface="Avenir Heavy" charset="0"/>
                <a:cs typeface="Avenir Heavy" charset="0"/>
              </a:defRPr>
            </a:lvl1pPr>
            <a:lvl2pPr marL="609585" indent="0">
              <a:buNone/>
              <a:defRPr sz="700"/>
            </a:lvl2pPr>
            <a:lvl3pPr marL="1219170" indent="0">
              <a:buNone/>
              <a:defRPr sz="700"/>
            </a:lvl3pPr>
            <a:lvl4pPr marL="1828754" indent="0">
              <a:buNone/>
              <a:defRPr sz="700"/>
            </a:lvl4pPr>
            <a:lvl5pPr marL="2438339" indent="0">
              <a:buNone/>
              <a:defRPr sz="700"/>
            </a:lvl5pPr>
          </a:lstStyle>
          <a:p>
            <a:pPr lvl="0"/>
            <a:r>
              <a:rPr lang="en-US" altLang="ko-KR" dirty="0"/>
              <a:t>Name14</a:t>
            </a:r>
            <a:endParaRPr lang="ko-KR" altLang="en-US" dirty="0"/>
          </a:p>
        </p:txBody>
      </p:sp>
      <p:cxnSp>
        <p:nvCxnSpPr>
          <p:cNvPr id="80" name="직선 연결선 79"/>
          <p:cNvCxnSpPr>
            <a:cxnSpLocks/>
          </p:cNvCxnSpPr>
          <p:nvPr userDrawn="1"/>
        </p:nvCxnSpPr>
        <p:spPr>
          <a:xfrm>
            <a:off x="960967"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a:cxnSpLocks/>
          </p:cNvCxnSpPr>
          <p:nvPr userDrawn="1"/>
        </p:nvCxnSpPr>
        <p:spPr>
          <a:xfrm>
            <a:off x="2457450"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a:cxnSpLocks/>
          </p:cNvCxnSpPr>
          <p:nvPr userDrawn="1"/>
        </p:nvCxnSpPr>
        <p:spPr>
          <a:xfrm>
            <a:off x="3958330"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a:cxnSpLocks/>
          </p:cNvCxnSpPr>
          <p:nvPr userDrawn="1"/>
        </p:nvCxnSpPr>
        <p:spPr>
          <a:xfrm>
            <a:off x="5454812"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a:cxnSpLocks/>
          </p:cNvCxnSpPr>
          <p:nvPr userDrawn="1"/>
        </p:nvCxnSpPr>
        <p:spPr>
          <a:xfrm>
            <a:off x="6951296"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a:cxnSpLocks/>
          </p:cNvCxnSpPr>
          <p:nvPr userDrawn="1"/>
        </p:nvCxnSpPr>
        <p:spPr>
          <a:xfrm>
            <a:off x="8447780"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a:cxnSpLocks/>
          </p:cNvCxnSpPr>
          <p:nvPr userDrawn="1"/>
        </p:nvCxnSpPr>
        <p:spPr>
          <a:xfrm>
            <a:off x="9944264" y="3924375"/>
            <a:ext cx="130039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0296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Mockup">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5121275" y="2632075"/>
            <a:ext cx="1668463" cy="2981325"/>
          </a:xfrm>
        </p:spPr>
        <p:txBody>
          <a:bodyPr/>
          <a:lstStyle/>
          <a:p>
            <a:r>
              <a:rPr lang="en-US"/>
              <a:t>Drag picture to placeholder or click icon to add</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2"/>
          <p:cNvSpPr>
            <a:spLocks noGrp="1"/>
          </p:cNvSpPr>
          <p:nvPr>
            <p:ph type="body" idx="11"/>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67404" y="1814343"/>
            <a:ext cx="7028592" cy="46857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28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_Mobile Mockup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5"/>
          <p:cNvSpPr>
            <a:spLocks noGrp="1"/>
          </p:cNvSpPr>
          <p:nvPr>
            <p:ph type="pic" sz="quarter" idx="12"/>
          </p:nvPr>
        </p:nvSpPr>
        <p:spPr>
          <a:xfrm>
            <a:off x="2363647" y="2632075"/>
            <a:ext cx="1668463" cy="2981325"/>
          </a:xfrm>
        </p:spPr>
        <p:txBody>
          <a:bodyPr/>
          <a:lstStyle/>
          <a:p>
            <a:r>
              <a:rPr lang="en-US"/>
              <a:t>Drag picture to placeholder or click icon to add</a:t>
            </a:r>
          </a:p>
        </p:txBody>
      </p:sp>
      <p:sp>
        <p:nvSpPr>
          <p:cNvPr id="4" name="Text Placeholder 2"/>
          <p:cNvSpPr>
            <a:spLocks noGrp="1"/>
          </p:cNvSpPr>
          <p:nvPr>
            <p:ph type="body" idx="11"/>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0224" y="1814343"/>
            <a:ext cx="7028592" cy="4685728"/>
          </a:xfrm>
          <a:prstGeom prst="rect">
            <a:avLst/>
          </a:prstGeom>
          <a:effectLst>
            <a:outerShdw blurRad="50800" dist="38100" dir="2700000" algn="tl" rotWithShape="0">
              <a:prstClr val="black">
                <a:alpha val="40000"/>
              </a:prstClr>
            </a:outerShdw>
          </a:effectLst>
        </p:spPr>
      </p:pic>
      <p:sp>
        <p:nvSpPr>
          <p:cNvPr id="6" name="Picture Placeholder 5"/>
          <p:cNvSpPr>
            <a:spLocks noGrp="1"/>
          </p:cNvSpPr>
          <p:nvPr>
            <p:ph type="pic" sz="quarter" idx="13"/>
          </p:nvPr>
        </p:nvSpPr>
        <p:spPr>
          <a:xfrm>
            <a:off x="5017518" y="2632075"/>
            <a:ext cx="1668463" cy="2981325"/>
          </a:xfrm>
        </p:spPr>
        <p:txBody>
          <a:bodyPr/>
          <a:lstStyle/>
          <a:p>
            <a:r>
              <a:rPr lang="en-US"/>
              <a:t>Drag picture to placeholder or click icon to add</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3647" y="1814343"/>
            <a:ext cx="7028592" cy="4685728"/>
          </a:xfrm>
          <a:prstGeom prst="rect">
            <a:avLst/>
          </a:prstGeom>
          <a:effectLst>
            <a:outerShdw blurRad="50800" dist="38100" dir="2700000" algn="tl" rotWithShape="0">
              <a:prstClr val="black">
                <a:alpha val="40000"/>
              </a:prstClr>
            </a:outerShdw>
          </a:effectLst>
        </p:spPr>
      </p:pic>
      <p:sp>
        <p:nvSpPr>
          <p:cNvPr id="8" name="Picture Placeholder 5"/>
          <p:cNvSpPr>
            <a:spLocks noGrp="1"/>
          </p:cNvSpPr>
          <p:nvPr>
            <p:ph type="pic" sz="quarter" idx="14"/>
          </p:nvPr>
        </p:nvSpPr>
        <p:spPr>
          <a:xfrm>
            <a:off x="7685304" y="2632075"/>
            <a:ext cx="1668463" cy="2981325"/>
          </a:xfrm>
        </p:spPr>
        <p:txBody>
          <a:bodyPr/>
          <a:lstStyle/>
          <a:p>
            <a:r>
              <a:rPr lang="en-US"/>
              <a:t>Drag picture to placeholder or click icon to add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31433" y="1814343"/>
            <a:ext cx="7028592" cy="46857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76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bile Mockup/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2"/>
          <p:cNvSpPr>
            <a:spLocks noGrp="1"/>
          </p:cNvSpPr>
          <p:nvPr>
            <p:ph idx="12"/>
          </p:nvPr>
        </p:nvSpPr>
        <p:spPr>
          <a:xfrm>
            <a:off x="4368799" y="2178657"/>
            <a:ext cx="7365999" cy="422214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3"/>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icture Placeholder 5"/>
          <p:cNvSpPr>
            <a:spLocks noGrp="1"/>
          </p:cNvSpPr>
          <p:nvPr>
            <p:ph type="pic" sz="quarter" idx="14"/>
          </p:nvPr>
        </p:nvSpPr>
        <p:spPr>
          <a:xfrm>
            <a:off x="1280799" y="2632075"/>
            <a:ext cx="1668463" cy="2981325"/>
          </a:xfrm>
        </p:spPr>
        <p:txBody>
          <a:bodyPr/>
          <a:lstStyle/>
          <a:p>
            <a:r>
              <a:rPr lang="en-US"/>
              <a:t>Drag picture to placeholder or click icon to add</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072" y="1814343"/>
            <a:ext cx="7028592" cy="46857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Slide_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70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_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userDrawn="1"/>
        </p:nvSpPr>
        <p:spPr>
          <a:xfrm>
            <a:off x="11734800" y="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userDrawn="1"/>
        </p:nvSpPr>
        <p:spPr>
          <a:xfrm>
            <a:off x="0" y="64008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userDrawn="1"/>
        </p:nvSpPr>
        <p:spPr>
          <a:xfrm>
            <a:off x="11734800" y="64008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userDrawn="1"/>
        </p:nvSpPr>
        <p:spPr>
          <a:xfrm>
            <a:off x="0" y="1343597"/>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userDrawn="1"/>
        </p:nvSpPr>
        <p:spPr>
          <a:xfrm>
            <a:off x="11734800" y="1343597"/>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456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_Gradient">
    <p:bg>
      <p:bgPr>
        <a:gradFill flip="none" rotWithShape="1">
          <a:gsLst>
            <a:gs pos="0">
              <a:schemeClr val="accent2"/>
            </a:gs>
            <a:gs pos="100000">
              <a:schemeClr val="accent3"/>
            </a:gs>
          </a:gsLst>
          <a:lin ang="366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40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1/30/20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457572"/>
            <a:ext cx="1284224" cy="155448"/>
          </a:xfrm>
          <a:prstGeom prst="rect">
            <a:avLst/>
          </a:prstGeom>
        </p:spPr>
      </p:pic>
    </p:spTree>
    <p:extLst>
      <p:ext uri="{BB962C8B-B14F-4D97-AF65-F5344CB8AC3E}">
        <p14:creationId xmlns:p14="http://schemas.microsoft.com/office/powerpoint/2010/main" val="336456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内容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userDrawn="1"/>
        </p:nvSpPr>
        <p:spPr>
          <a:xfrm>
            <a:off x="-1" y="6279367"/>
            <a:ext cx="12192001" cy="604157"/>
          </a:xfrm>
          <a:prstGeom prst="triangle">
            <a:avLst>
              <a:gd name="adj" fmla="val 8748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userDrawn="1"/>
        </p:nvSpPr>
        <p:spPr>
          <a:xfrm>
            <a:off x="-1" y="6279367"/>
            <a:ext cx="12192001" cy="604157"/>
          </a:xfrm>
          <a:prstGeom prst="triangle">
            <a:avLst>
              <a:gd name="adj" fmla="val 404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a:off x="-1" y="6279367"/>
            <a:ext cx="12192001" cy="604157"/>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731838" y="368301"/>
            <a:ext cx="694490" cy="69449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103154"/>
              </a:solidFill>
              <a:cs typeface="+mn-ea"/>
              <a:sym typeface="+mn-lt"/>
            </a:endParaRPr>
          </a:p>
        </p:txBody>
      </p:sp>
      <p:sp>
        <p:nvSpPr>
          <p:cNvPr id="13" name="文本占位符 9"/>
          <p:cNvSpPr>
            <a:spLocks noGrp="1"/>
          </p:cNvSpPr>
          <p:nvPr>
            <p:ph type="body" sz="quarter" idx="11" hasCustomPrompt="1"/>
          </p:nvPr>
        </p:nvSpPr>
        <p:spPr>
          <a:xfrm>
            <a:off x="1426328" y="481648"/>
            <a:ext cx="3279140" cy="535531"/>
          </a:xfrm>
          <a:prstGeom prst="rect">
            <a:avLst/>
          </a:prstGeom>
        </p:spPr>
        <p:txBody>
          <a:bodyPr wrap="square">
            <a:spAutoFit/>
          </a:bodyPr>
          <a:lstStyle>
            <a:lvl1pPr marL="0" indent="0" algn="l">
              <a:buNone/>
              <a:defRPr sz="3200" b="0"/>
            </a:lvl1pPr>
          </a:lstStyle>
          <a:p>
            <a:pPr lvl="0"/>
            <a:r>
              <a:rPr lang="zh-CN" altLang="en-US" dirty="0"/>
              <a:t>工作回顾</a:t>
            </a:r>
          </a:p>
        </p:txBody>
      </p:sp>
      <p:sp>
        <p:nvSpPr>
          <p:cNvPr id="14" name="文本占位符 9"/>
          <p:cNvSpPr>
            <a:spLocks noGrp="1"/>
          </p:cNvSpPr>
          <p:nvPr>
            <p:ph type="body" sz="quarter" idx="12" hasCustomPrompt="1"/>
          </p:nvPr>
        </p:nvSpPr>
        <p:spPr>
          <a:xfrm>
            <a:off x="891577" y="481648"/>
            <a:ext cx="375011" cy="535531"/>
          </a:xfrm>
          <a:prstGeom prst="rect">
            <a:avLst/>
          </a:prstGeom>
        </p:spPr>
        <p:txBody>
          <a:bodyPr wrap="square">
            <a:spAutoFit/>
          </a:bodyPr>
          <a:lstStyle>
            <a:lvl1pPr marL="0" indent="0" algn="ctr">
              <a:buNone/>
              <a:defRPr sz="3200" b="0"/>
            </a:lvl1pPr>
          </a:lstStyle>
          <a:p>
            <a:pPr lvl="0"/>
            <a:r>
              <a:rPr lang="en-US" altLang="zh-CN" dirty="0"/>
              <a:t>1</a:t>
            </a:r>
            <a:endParaRPr lang="zh-CN" altLang="en-US" dirty="0"/>
          </a:p>
        </p:txBody>
      </p:sp>
    </p:spTree>
    <p:extLst>
      <p:ext uri="{BB962C8B-B14F-4D97-AF65-F5344CB8AC3E}">
        <p14:creationId xmlns:p14="http://schemas.microsoft.com/office/powerpoint/2010/main" val="195095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Dark">
    <p:bg>
      <p:bgRef idx="1001">
        <a:schemeClr val="bg1"/>
      </p:bgRef>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871733"/>
            <a:ext cx="11277600" cy="830997"/>
          </a:xfrm>
        </p:spPr>
        <p:txBody>
          <a:bodyPr anchor="b">
            <a:noAutofit/>
          </a:bodyPr>
          <a:lstStyle>
            <a:lvl1pPr algn="l">
              <a:defRPr sz="600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a:xfrm>
            <a:off x="457200" y="3869308"/>
            <a:ext cx="11277600" cy="1655762"/>
          </a:xfrm>
        </p:spPr>
        <p:txBody>
          <a:bodyPr>
            <a:noAutofit/>
          </a:bodyPr>
          <a:lstStyle>
            <a:lvl1pPr marL="0" indent="0" algn="l">
              <a:lnSpc>
                <a:spcPct val="9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96071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Dynamic_SF">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5"/>
            <a:ext cx="12192000" cy="6858000"/>
          </a:xfrm>
          <a:prstGeom prst="rect">
            <a:avLst/>
          </a:prstGeom>
        </p:spPr>
      </p:pic>
      <p:sp>
        <p:nvSpPr>
          <p:cNvPr id="2" name="Title 1"/>
          <p:cNvSpPr>
            <a:spLocks noGrp="1"/>
          </p:cNvSpPr>
          <p:nvPr>
            <p:ph type="ctrTitle"/>
          </p:nvPr>
        </p:nvSpPr>
        <p:spPr>
          <a:xfrm>
            <a:off x="457200" y="1315130"/>
            <a:ext cx="11277600" cy="2387600"/>
          </a:xfrm>
        </p:spPr>
        <p:txBody>
          <a:bodyPr anchor="b">
            <a:noAutofit/>
          </a:bodyPr>
          <a:lstStyle>
            <a:lvl1pPr algn="l">
              <a:defRPr sz="6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869308"/>
            <a:ext cx="11277600" cy="1655762"/>
          </a:xfrm>
        </p:spPr>
        <p:txBody>
          <a:bodyPr>
            <a:noAutofit/>
          </a:bodyPr>
          <a:lstStyle>
            <a:lvl1pPr marL="0" indent="0" algn="l">
              <a:lnSpc>
                <a:spcPct val="90000"/>
              </a:lnSpc>
              <a:buNone/>
              <a:defRPr sz="2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7090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_Dynamic_SF">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15"/>
            <a:ext cx="12192000" cy="6858000"/>
          </a:xfrm>
          <a:prstGeom prst="rect">
            <a:avLst/>
          </a:prstGeom>
        </p:spPr>
      </p:pic>
      <p:sp>
        <p:nvSpPr>
          <p:cNvPr id="2" name="Title 1"/>
          <p:cNvSpPr>
            <a:spLocks noGrp="1"/>
          </p:cNvSpPr>
          <p:nvPr>
            <p:ph type="ctrTitle"/>
          </p:nvPr>
        </p:nvSpPr>
        <p:spPr>
          <a:xfrm>
            <a:off x="457200" y="1315130"/>
            <a:ext cx="11277600" cy="2387600"/>
          </a:xfrm>
        </p:spPr>
        <p:txBody>
          <a:bodyPr anchor="b">
            <a:noAutofit/>
          </a:bodyPr>
          <a:lstStyle>
            <a:lvl1pPr algn="l">
              <a:defRPr sz="6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869308"/>
            <a:ext cx="11277600" cy="1655762"/>
          </a:xfrm>
        </p:spPr>
        <p:txBody>
          <a:bodyPr>
            <a:noAutofit/>
          </a:bodyPr>
          <a:lstStyle>
            <a:lvl1pPr marL="0" indent="0" algn="l">
              <a:lnSpc>
                <a:spcPct val="90000"/>
              </a:lnSpc>
              <a:buNone/>
              <a:defRPr sz="2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4308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100000">
              <a:schemeClr val="accent2"/>
            </a:gs>
            <a:gs pos="0">
              <a:schemeClr val="accent3"/>
            </a:gs>
          </a:gsLst>
          <a:lin ang="8100000" scaled="1"/>
          <a:tileRect/>
        </a:gra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57200" y="2871733"/>
            <a:ext cx="11277600" cy="830997"/>
          </a:xfrm>
        </p:spPr>
        <p:txBody>
          <a:bodyPr anchor="b">
            <a:noAutofit/>
          </a:bodyPr>
          <a:lstStyle>
            <a:lvl1pPr algn="l">
              <a:defRPr sz="6000" baseline="0">
                <a:solidFill>
                  <a:schemeClr val="bg2"/>
                </a:solidFill>
              </a:defRPr>
            </a:lvl1pPr>
          </a:lstStyle>
          <a:p>
            <a:r>
              <a:rPr lang="en-US" dirty="0"/>
              <a:t>This is a Section Header</a:t>
            </a:r>
          </a:p>
        </p:txBody>
      </p:sp>
      <p:sp>
        <p:nvSpPr>
          <p:cNvPr id="6" name="Subtitle 2"/>
          <p:cNvSpPr>
            <a:spLocks noGrp="1"/>
          </p:cNvSpPr>
          <p:nvPr>
            <p:ph type="subTitle" idx="1"/>
          </p:nvPr>
        </p:nvSpPr>
        <p:spPr>
          <a:xfrm>
            <a:off x="457200" y="3869308"/>
            <a:ext cx="11277600" cy="1655762"/>
          </a:xfrm>
        </p:spPr>
        <p:txBody>
          <a:bodyPr>
            <a:noAutofit/>
          </a:bodyPr>
          <a:lstStyle>
            <a:lvl1pPr marL="0" indent="0" algn="l">
              <a:lnSpc>
                <a:spcPct val="90000"/>
              </a:lnSpc>
              <a:buNone/>
              <a:defRPr sz="26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5206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vl6pPr>
              <a:defRPr>
                <a:latin typeface="Avenir Book" charset="0"/>
                <a:ea typeface="Avenir Book" charset="0"/>
                <a:cs typeface="Avenir Book" charset="0"/>
              </a:defRPr>
            </a:lvl6pPr>
            <a:lvl7pPr>
              <a:defRPr baseline="0">
                <a:latin typeface="Avenir Book" charset="0"/>
                <a:ea typeface="Avenir Book" charset="0"/>
                <a:cs typeface="Avenir Book" charset="0"/>
              </a:defRPr>
            </a:lvl7pPr>
            <a:lvl8pPr>
              <a:defRPr baseline="0">
                <a:latin typeface="Avenir Book" charset="0"/>
                <a:ea typeface="Avenir Book" charset="0"/>
                <a:cs typeface="Avenir Book" charset="0"/>
              </a:defRPr>
            </a:lvl8pPr>
            <a:lvl9pPr>
              <a:defRPr baseline="0">
                <a:latin typeface="Avenir Book" charset="0"/>
                <a:ea typeface="Avenir Book" charset="0"/>
                <a:cs typeface="Avenir Book"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283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886397"/>
          </a:xfrm>
        </p:spPr>
        <p:txBody>
          <a:bodyPr>
            <a:noAutofit/>
          </a:bodyPr>
          <a:lstStyle/>
          <a:p>
            <a:r>
              <a:rPr lang="en-US"/>
              <a:t>Click to edit Master title style</a:t>
            </a:r>
          </a:p>
        </p:txBody>
      </p:sp>
      <p:sp>
        <p:nvSpPr>
          <p:cNvPr id="8" name="Content Placeholder 2"/>
          <p:cNvSpPr>
            <a:spLocks noGrp="1"/>
          </p:cNvSpPr>
          <p:nvPr>
            <p:ph idx="1"/>
          </p:nvPr>
        </p:nvSpPr>
        <p:spPr>
          <a:xfrm>
            <a:off x="457200" y="2029397"/>
            <a:ext cx="54102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1"/>
          </p:nvPr>
        </p:nvSpPr>
        <p:spPr>
          <a:xfrm>
            <a:off x="6324600" y="2029397"/>
            <a:ext cx="54102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0309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Left">
    <p:spTree>
      <p:nvGrpSpPr>
        <p:cNvPr id="1" name=""/>
        <p:cNvGrpSpPr/>
        <p:nvPr/>
      </p:nvGrpSpPr>
      <p:grpSpPr>
        <a:xfrm>
          <a:off x="0" y="0"/>
          <a:ext cx="0" cy="0"/>
          <a:chOff x="0" y="0"/>
          <a:chExt cx="0" cy="0"/>
        </a:xfrm>
      </p:grpSpPr>
      <p:sp>
        <p:nvSpPr>
          <p:cNvPr id="14" name="Content Placeholder 2"/>
          <p:cNvSpPr>
            <a:spLocks noGrp="1"/>
          </p:cNvSpPr>
          <p:nvPr>
            <p:ph idx="1"/>
          </p:nvPr>
        </p:nvSpPr>
        <p:spPr>
          <a:xfrm>
            <a:off x="457199" y="2029397"/>
            <a:ext cx="7365999"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6"/>
          <p:cNvSpPr>
            <a:spLocks noGrp="1"/>
          </p:cNvSpPr>
          <p:nvPr>
            <p:ph type="title"/>
          </p:nvPr>
        </p:nvSpPr>
        <p:spPr/>
        <p:txBody>
          <a:bodyPr>
            <a:noAutofit/>
          </a:bodyPr>
          <a:lstStyle/>
          <a:p>
            <a:r>
              <a:rPr lang="en-US"/>
              <a:t>Click to edit Master title style</a:t>
            </a:r>
          </a:p>
        </p:txBody>
      </p:sp>
      <p:sp>
        <p:nvSpPr>
          <p:cNvPr id="23" name="Content Placeholder 2"/>
          <p:cNvSpPr>
            <a:spLocks noGrp="1"/>
          </p:cNvSpPr>
          <p:nvPr>
            <p:ph idx="12"/>
          </p:nvPr>
        </p:nvSpPr>
        <p:spPr>
          <a:xfrm>
            <a:off x="8280398" y="2029397"/>
            <a:ext cx="3454400" cy="43714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457200" y="1357143"/>
            <a:ext cx="11277600" cy="443654"/>
          </a:xfrm>
        </p:spPr>
        <p:txBody>
          <a:bodyPr anchor="t">
            <a:noAutofit/>
          </a:bodyPr>
          <a:lstStyle>
            <a:lvl1pPr marL="0" indent="0">
              <a:buNone/>
              <a:defRPr sz="20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11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886397"/>
          </a:xfrm>
          <a:prstGeom prst="rect">
            <a:avLst/>
          </a:prstGeom>
        </p:spPr>
        <p:txBody>
          <a:bodyPr vert="horz" lIns="0" tIns="0" rIns="0" bIns="0" rtlCol="0" anchor="b">
            <a:noAutofit/>
          </a:bodyPr>
          <a:lstStyle/>
          <a:p>
            <a:r>
              <a:rPr lang="en-US" dirty="0"/>
              <a:t>Click to edit</a:t>
            </a:r>
            <a:br>
              <a:rPr lang="en-US" dirty="0"/>
            </a:br>
            <a:r>
              <a:rPr lang="en-US" dirty="0"/>
              <a:t>Master title style</a:t>
            </a:r>
          </a:p>
        </p:txBody>
      </p:sp>
      <p:sp>
        <p:nvSpPr>
          <p:cNvPr id="3" name="Text Placeholder 2"/>
          <p:cNvSpPr>
            <a:spLocks noGrp="1"/>
          </p:cNvSpPr>
          <p:nvPr>
            <p:ph type="body" idx="1"/>
          </p:nvPr>
        </p:nvSpPr>
        <p:spPr>
          <a:xfrm>
            <a:off x="457200" y="2029397"/>
            <a:ext cx="11277600" cy="437140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Box 13"/>
          <p:cNvSpPr txBox="1"/>
          <p:nvPr/>
        </p:nvSpPr>
        <p:spPr>
          <a:xfrm>
            <a:off x="11566634" y="6518987"/>
            <a:ext cx="322524" cy="230832"/>
          </a:xfrm>
          <a:prstGeom prst="rect">
            <a:avLst/>
          </a:prstGeom>
          <a:noFill/>
        </p:spPr>
        <p:txBody>
          <a:bodyPr wrap="none" rtlCol="0">
            <a:spAutoFit/>
          </a:bodyPr>
          <a:lstStyle/>
          <a:p>
            <a:pPr algn="l"/>
            <a:fld id="{3ECEAC6C-2BBB-4EA8-965F-A871AF4E7130}" type="slidenum">
              <a:rPr lang="en-US" sz="800" smtClean="0">
                <a:solidFill>
                  <a:schemeClr val="tx1">
                    <a:lumMod val="65000"/>
                    <a:lumOff val="35000"/>
                  </a:schemeClr>
                </a:solidFill>
                <a:latin typeface="Avenir Book" charset="0"/>
                <a:ea typeface="Avenir Book" charset="0"/>
                <a:cs typeface="Avenir Book" charset="0"/>
              </a:rPr>
              <a:pPr algn="l"/>
              <a:t>‹#›</a:t>
            </a:fld>
            <a:endParaRPr lang="en-US" sz="800" dirty="0">
              <a:solidFill>
                <a:schemeClr val="tx1">
                  <a:lumMod val="65000"/>
                  <a:lumOff val="35000"/>
                </a:schemeClr>
              </a:solidFill>
              <a:latin typeface="Avenir Book" charset="0"/>
              <a:ea typeface="Avenir Book" charset="0"/>
              <a:cs typeface="Avenir Book" charset="0"/>
            </a:endParaRPr>
          </a:p>
        </p:txBody>
      </p:sp>
      <p:sp>
        <p:nvSpPr>
          <p:cNvPr id="5" name="TextBox 4"/>
          <p:cNvSpPr txBox="1"/>
          <p:nvPr/>
        </p:nvSpPr>
        <p:spPr>
          <a:xfrm>
            <a:off x="9603914" y="6535915"/>
            <a:ext cx="2082800" cy="196977"/>
          </a:xfrm>
          <a:prstGeom prst="rect">
            <a:avLst/>
          </a:prstGeom>
          <a:noFill/>
        </p:spPr>
        <p:txBody>
          <a:bodyPr wrap="square" rtlCol="0">
            <a:spAutoFit/>
          </a:bodyPr>
          <a:lstStyle/>
          <a:p>
            <a:pPr>
              <a:lnSpc>
                <a:spcPct val="85000"/>
              </a:lnSpc>
              <a:spcBef>
                <a:spcPts val="1200"/>
              </a:spcBef>
            </a:pPr>
            <a:r>
              <a:rPr lang="en-US" sz="800" dirty="0" err="1">
                <a:solidFill>
                  <a:schemeClr val="tx2"/>
                </a:solidFill>
                <a:latin typeface="Avenir Book" charset="0"/>
                <a:ea typeface="Avenir Book" charset="0"/>
                <a:cs typeface="Avenir Book" charset="0"/>
              </a:rPr>
              <a:t>Telenav</a:t>
            </a:r>
            <a:r>
              <a:rPr lang="en-US" sz="800" dirty="0">
                <a:solidFill>
                  <a:schemeClr val="tx2"/>
                </a:solidFill>
                <a:latin typeface="Avenir Book" charset="0"/>
                <a:ea typeface="Avenir Book" charset="0"/>
                <a:cs typeface="Avenir Book" charset="0"/>
              </a:rPr>
              <a:t>, Inc. All Rights Reserved © 2018</a:t>
            </a:r>
          </a:p>
        </p:txBody>
      </p:sp>
    </p:spTree>
    <p:extLst>
      <p:ext uri="{BB962C8B-B14F-4D97-AF65-F5344CB8AC3E}">
        <p14:creationId xmlns:p14="http://schemas.microsoft.com/office/powerpoint/2010/main" val="1110894635"/>
      </p:ext>
    </p:extLst>
  </p:cSld>
  <p:clrMap bg1="lt1" tx1="dk1" bg2="lt2" tx2="dk2" accent1="accent1" accent2="accent2" accent3="accent3" accent4="accent4" accent5="accent5" accent6="accent6" hlink="hlink" folHlink="folHlink"/>
  <p:sldLayoutIdLst>
    <p:sldLayoutId id="2147483658" r:id="rId1"/>
    <p:sldLayoutId id="2147483667" r:id="rId2"/>
    <p:sldLayoutId id="2147483651" r:id="rId3"/>
    <p:sldLayoutId id="2147483649" r:id="rId4"/>
    <p:sldLayoutId id="2147483680" r:id="rId5"/>
    <p:sldLayoutId id="2147483663" r:id="rId6"/>
    <p:sldLayoutId id="2147483650" r:id="rId7"/>
    <p:sldLayoutId id="2147483652" r:id="rId8"/>
    <p:sldLayoutId id="2147483653" r:id="rId9"/>
    <p:sldLayoutId id="2147483656" r:id="rId10"/>
    <p:sldLayoutId id="2147483657" r:id="rId11"/>
    <p:sldLayoutId id="2147483662" r:id="rId12"/>
    <p:sldLayoutId id="2147483672" r:id="rId13"/>
    <p:sldLayoutId id="2147483660" r:id="rId14"/>
    <p:sldLayoutId id="2147483674" r:id="rId15"/>
    <p:sldLayoutId id="2147483659" r:id="rId16"/>
    <p:sldLayoutId id="2147483675" r:id="rId17"/>
    <p:sldLayoutId id="2147483669" r:id="rId18"/>
    <p:sldLayoutId id="2147483671" r:id="rId19"/>
    <p:sldLayoutId id="2147483673" r:id="rId20"/>
    <p:sldLayoutId id="2147483677" r:id="rId21"/>
    <p:sldLayoutId id="2147483679" r:id="rId22"/>
    <p:sldLayoutId id="2147483678" r:id="rId23"/>
    <p:sldLayoutId id="2147483654" r:id="rId24"/>
    <p:sldLayoutId id="2147483655" r:id="rId25"/>
    <p:sldLayoutId id="2147483666" r:id="rId26"/>
    <p:sldLayoutId id="2147483681" r:id="rId27"/>
    <p:sldLayoutId id="214748368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p:titleStyle>
    <p:bodyStyle>
      <a:lvl1pPr marL="169863" indent="-169863" algn="l" defTabSz="914400" rtl="0" eaLnBrk="1" latinLnBrk="0" hangingPunct="1">
        <a:lnSpc>
          <a:spcPct val="95000"/>
        </a:lnSpc>
        <a:spcBef>
          <a:spcPts val="1200"/>
        </a:spcBef>
        <a:buFont typeface="Arial" panose="020B0604020202020204" pitchFamily="34" charset="0"/>
        <a:buChar char="•"/>
        <a:defRPr sz="1800" kern="1200">
          <a:solidFill>
            <a:schemeClr val="tx2"/>
          </a:solidFill>
          <a:latin typeface="Avenir Book" charset="0"/>
          <a:ea typeface="Avenir Book" charset="0"/>
          <a:cs typeface="Avenir Book" charset="0"/>
        </a:defRPr>
      </a:lvl1pPr>
      <a:lvl2pPr marL="346075" indent="-176213" algn="l" defTabSz="914400" rtl="0" eaLnBrk="1" latinLnBrk="0" hangingPunct="1">
        <a:lnSpc>
          <a:spcPct val="85000"/>
        </a:lnSpc>
        <a:spcBef>
          <a:spcPts val="400"/>
        </a:spcBef>
        <a:spcAft>
          <a:spcPts val="200"/>
        </a:spcAft>
        <a:buFont typeface="Arial" panose="020B0604020202020204" pitchFamily="34" charset="0"/>
        <a:buChar char="•"/>
        <a:defRPr sz="1800" kern="1200">
          <a:solidFill>
            <a:schemeClr val="tx2"/>
          </a:solidFill>
          <a:latin typeface="Avenir Book" charset="0"/>
          <a:ea typeface="Avenir Book" charset="0"/>
          <a:cs typeface="Avenir Book" charset="0"/>
        </a:defRPr>
      </a:lvl2pPr>
      <a:lvl3pPr marL="514350" indent="-168275" algn="l" defTabSz="914400" rtl="0" eaLnBrk="1" latinLnBrk="0" hangingPunct="1">
        <a:lnSpc>
          <a:spcPct val="85000"/>
        </a:lnSpc>
        <a:spcBef>
          <a:spcPts val="400"/>
        </a:spcBef>
        <a:spcAft>
          <a:spcPts val="200"/>
        </a:spcAft>
        <a:buFont typeface="Arial" panose="020B0604020202020204" pitchFamily="34" charset="0"/>
        <a:buChar char="•"/>
        <a:defRPr sz="1600" kern="1200">
          <a:solidFill>
            <a:schemeClr val="tx2"/>
          </a:solidFill>
          <a:latin typeface="Avenir Book" charset="0"/>
          <a:ea typeface="Avenir Book" charset="0"/>
          <a:cs typeface="Avenir Book" charset="0"/>
        </a:defRPr>
      </a:lvl3pPr>
      <a:lvl4pPr marL="684213" indent="-169863" algn="l" defTabSz="914400" rtl="0" eaLnBrk="1" latinLnBrk="0" hangingPunct="1">
        <a:lnSpc>
          <a:spcPct val="85000"/>
        </a:lnSpc>
        <a:spcBef>
          <a:spcPts val="400"/>
        </a:spcBef>
        <a:spcAft>
          <a:spcPts val="200"/>
        </a:spcAft>
        <a:buFont typeface="Arial" panose="020B0604020202020204" pitchFamily="34" charset="0"/>
        <a:buChar char="•"/>
        <a:defRPr sz="1400" kern="1200">
          <a:solidFill>
            <a:schemeClr val="tx2"/>
          </a:solidFill>
          <a:latin typeface="Avenir Book" charset="0"/>
          <a:ea typeface="Avenir Book" charset="0"/>
          <a:cs typeface="Avenir Book" charset="0"/>
        </a:defRPr>
      </a:lvl4pPr>
      <a:lvl5pPr marL="860425" indent="-176213" algn="l" defTabSz="914400" rtl="0" eaLnBrk="1" latinLnBrk="0" hangingPunct="1">
        <a:lnSpc>
          <a:spcPct val="85000"/>
        </a:lnSpc>
        <a:spcBef>
          <a:spcPts val="400"/>
        </a:spcBef>
        <a:spcAft>
          <a:spcPts val="200"/>
        </a:spcAft>
        <a:buFont typeface="Arial" panose="020B0604020202020204" pitchFamily="34" charset="0"/>
        <a:buChar char="•"/>
        <a:defRPr sz="1400" kern="1200">
          <a:solidFill>
            <a:schemeClr val="tx2"/>
          </a:solidFill>
          <a:latin typeface="Avenir Book" charset="0"/>
          <a:ea typeface="Avenir Book" charset="0"/>
          <a:cs typeface="Avenir Book" charset="0"/>
        </a:defRPr>
      </a:lvl5pPr>
      <a:lvl6pPr marL="0" indent="0" algn="l" defTabSz="914400" rtl="0" eaLnBrk="1" latinLnBrk="0" hangingPunct="1">
        <a:lnSpc>
          <a:spcPct val="90000"/>
        </a:lnSpc>
        <a:spcBef>
          <a:spcPts val="1200"/>
        </a:spcBef>
        <a:buFont typeface="Arial" panose="020B0604020202020204" pitchFamily="34" charset="0"/>
        <a:buChar char="​"/>
        <a:defRPr sz="2400" kern="1200">
          <a:solidFill>
            <a:schemeClr val="tx2"/>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Char char="​"/>
        <a:defRPr sz="1800" kern="1200">
          <a:solidFill>
            <a:schemeClr val="tx2"/>
          </a:solidFill>
          <a:latin typeface="+mn-lt"/>
          <a:ea typeface="+mn-ea"/>
          <a:cs typeface="+mn-cs"/>
        </a:defRPr>
      </a:lvl7pPr>
      <a:lvl8pPr marL="169863" indent="-169863" algn="l" defTabSz="914400" rtl="0" eaLnBrk="1" latinLnBrk="0" hangingPunct="1">
        <a:lnSpc>
          <a:spcPct val="85000"/>
        </a:lnSpc>
        <a:spcBef>
          <a:spcPts val="400"/>
        </a:spcBef>
        <a:spcAft>
          <a:spcPts val="200"/>
        </a:spcAft>
        <a:buClr>
          <a:schemeClr val="bg2"/>
        </a:buClr>
        <a:buFont typeface="Arial" panose="020B0604020202020204" pitchFamily="34" charset="0"/>
        <a:buChar char="•"/>
        <a:defRPr sz="1400" kern="1200" baseline="0">
          <a:solidFill>
            <a:schemeClr val="tx2"/>
          </a:solidFill>
          <a:latin typeface="+mn-lt"/>
          <a:ea typeface="+mn-ea"/>
          <a:cs typeface="+mn-cs"/>
        </a:defRPr>
      </a:lvl8pPr>
      <a:lvl9pPr marL="341313" marR="0" indent="-173038" algn="l" defTabSz="914400" rtl="0" eaLnBrk="1" fontAlgn="auto" latinLnBrk="0" hangingPunct="1">
        <a:lnSpc>
          <a:spcPct val="85000"/>
        </a:lnSpc>
        <a:spcBef>
          <a:spcPts val="400"/>
        </a:spcBef>
        <a:spcAft>
          <a:spcPts val="200"/>
        </a:spcAft>
        <a:buClr>
          <a:schemeClr val="bg2"/>
        </a:buClr>
        <a:buSzTx/>
        <a:buFont typeface="Arial" panose="020B0604020202020204" pitchFamily="34" charset="0"/>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6200" dirty="0"/>
              <a:t>Optimal Charge Station Selection Strategy </a:t>
            </a:r>
          </a:p>
        </p:txBody>
      </p:sp>
      <p:sp>
        <p:nvSpPr>
          <p:cNvPr id="5" name="Subtitle 4"/>
          <p:cNvSpPr>
            <a:spLocks noGrp="1"/>
          </p:cNvSpPr>
          <p:nvPr>
            <p:ph type="subTitle" idx="1"/>
          </p:nvPr>
        </p:nvSpPr>
        <p:spPr/>
        <p:txBody>
          <a:bodyPr/>
          <a:lstStyle/>
          <a:p>
            <a:r>
              <a:rPr lang="en-US" dirty="0"/>
              <a:t>Xun(Perry) Liu</a:t>
            </a:r>
          </a:p>
          <a:p>
            <a:r>
              <a:rPr lang="en-US" dirty="0"/>
              <a:t>12/17/2019</a:t>
            </a:r>
          </a:p>
        </p:txBody>
      </p:sp>
    </p:spTree>
    <p:extLst>
      <p:ext uri="{BB962C8B-B14F-4D97-AF65-F5344CB8AC3E}">
        <p14:creationId xmlns:p14="http://schemas.microsoft.com/office/powerpoint/2010/main" val="30057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User Story</a:t>
            </a:r>
          </a:p>
        </p:txBody>
      </p:sp>
      <p:sp>
        <p:nvSpPr>
          <p:cNvPr id="10" name="TextBox 9">
            <a:extLst>
              <a:ext uri="{FF2B5EF4-FFF2-40B4-BE49-F238E27FC236}">
                <a16:creationId xmlns:a16="http://schemas.microsoft.com/office/drawing/2014/main" id="{84D460F1-73F8-4743-9DAC-E168F1B5B694}"/>
              </a:ext>
            </a:extLst>
          </p:cNvPr>
          <p:cNvSpPr txBox="1"/>
          <p:nvPr/>
        </p:nvSpPr>
        <p:spPr bwMode="gray">
          <a:xfrm>
            <a:off x="769032" y="1514935"/>
            <a:ext cx="8971867"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t>As a user, if I drive with electric vehicle, the solution could help to find suitable charge station along the route to help me arrive my destination if the distance is longer than my current energy mileage.</a:t>
            </a:r>
          </a:p>
        </p:txBody>
      </p:sp>
    </p:spTree>
    <p:extLst>
      <p:ext uri="{BB962C8B-B14F-4D97-AF65-F5344CB8AC3E}">
        <p14:creationId xmlns:p14="http://schemas.microsoft.com/office/powerpoint/2010/main" val="109740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231982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pic>
        <p:nvPicPr>
          <p:cNvPr id="1026" name="Picture 2" descr="For%t &#10;Salinas &#10;Big &#10;S h min &#10;state &#10;S. Maria &#10;Los &#10;Santa &#10;Forest ">
            <a:extLst>
              <a:ext uri="{FF2B5EF4-FFF2-40B4-BE49-F238E27FC236}">
                <a16:creationId xmlns:a16="http://schemas.microsoft.com/office/drawing/2014/main" id="{A17A5E92-1D00-3240-A96D-6E57C6F37B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77900" y="1350218"/>
            <a:ext cx="5118100" cy="4775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211441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8194" name="Picture 2" descr="sur &#10;Inyo National &#10;sequnia &#10;National &#10;Sa nt a MMia &#10;5 h 41 min &#10;Los P &#10;Santa rbva ">
            <a:extLst>
              <a:ext uri="{FF2B5EF4-FFF2-40B4-BE49-F238E27FC236}">
                <a16:creationId xmlns:a16="http://schemas.microsoft.com/office/drawing/2014/main" id="{0E508B96-6D96-FC4C-A42D-2FB1EC1580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6600" y="1215712"/>
            <a:ext cx="5022500" cy="467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1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9218" name="Picture 2" descr="Big &#10;sur stMepľk &#10;5 h 4' min &#10;National &#10;Park &#10;VOia &#10;Nm Fo rest &#10;NaW'al &#10;pal &#10;Santa ra &#10;NatiO-łal &#10;glands ">
            <a:extLst>
              <a:ext uri="{FF2B5EF4-FFF2-40B4-BE49-F238E27FC236}">
                <a16:creationId xmlns:a16="http://schemas.microsoft.com/office/drawing/2014/main" id="{AEABED82-B83F-924F-A473-BC29834EFF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9800" y="1350218"/>
            <a:ext cx="4787900" cy="44421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6A9E81-8B22-9C48-8E17-DFDB82E5C7CD}"/>
              </a:ext>
            </a:extLst>
          </p:cNvPr>
          <p:cNvSpPr txBox="1"/>
          <p:nvPr/>
        </p:nvSpPr>
        <p:spPr bwMode="gray">
          <a:xfrm>
            <a:off x="6985000" y="2962087"/>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4</a:t>
            </a:r>
            <a:r>
              <a:rPr lang="en-US" b="0" dirty="0">
                <a:solidFill>
                  <a:schemeClr val="tx2"/>
                </a:solidFill>
                <a:latin typeface="Avenir Book" charset="0"/>
                <a:ea typeface="Avenir Book" charset="0"/>
                <a:cs typeface="Avenir Book" charset="0"/>
              </a:rPr>
              <a:t>. </a:t>
            </a:r>
            <a:r>
              <a:rPr lang="en-US" dirty="0"/>
              <a:t>Find charge station in certain bounding box along the route</a:t>
            </a:r>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73625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B96A9E81-8B22-9C48-8E17-DFDB82E5C7CD}"/>
              </a:ext>
            </a:extLst>
          </p:cNvPr>
          <p:cNvSpPr txBox="1"/>
          <p:nvPr/>
        </p:nvSpPr>
        <p:spPr bwMode="gray">
          <a:xfrm>
            <a:off x="6985000" y="2962087"/>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4</a:t>
            </a:r>
            <a:r>
              <a:rPr lang="en-US" b="0" dirty="0">
                <a:solidFill>
                  <a:schemeClr val="tx2"/>
                </a:solidFill>
                <a:latin typeface="Avenir Book" charset="0"/>
                <a:ea typeface="Avenir Book" charset="0"/>
                <a:cs typeface="Avenir Book" charset="0"/>
              </a:rPr>
              <a:t>. </a:t>
            </a:r>
            <a:r>
              <a:rPr lang="en-US" dirty="0"/>
              <a:t>Find charge station in certain bounding box along the route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6931D07A-00DF-404C-BD31-677608B7DEE7}"/>
              </a:ext>
            </a:extLst>
          </p:cNvPr>
          <p:cNvSpPr txBox="1"/>
          <p:nvPr/>
        </p:nvSpPr>
        <p:spPr bwMode="gray">
          <a:xfrm>
            <a:off x="6985000" y="3645886"/>
            <a:ext cx="4787900" cy="148782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5</a:t>
            </a:r>
            <a:r>
              <a:rPr lang="en-US" b="0" dirty="0">
                <a:solidFill>
                  <a:schemeClr val="tx2"/>
                </a:solidFill>
                <a:latin typeface="Avenir Book" charset="0"/>
                <a:ea typeface="Avenir Book" charset="0"/>
                <a:cs typeface="Avenir Book" charset="0"/>
              </a:rPr>
              <a:t>. </a:t>
            </a:r>
            <a:r>
              <a:rPr lang="en-US" dirty="0"/>
              <a:t>Calculate fastest route between different range.(Need to guarantee each range at least has one candidate has energy to reach next stage.)</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EB4713B9-DB59-2747-9A96-3125B79E1835}"/>
              </a:ext>
            </a:extLst>
          </p:cNvPr>
          <p:cNvPicPr>
            <a:picLocks noChangeAspect="1"/>
          </p:cNvPicPr>
          <p:nvPr/>
        </p:nvPicPr>
        <p:blipFill>
          <a:blip r:embed="rId2"/>
          <a:stretch>
            <a:fillRect/>
          </a:stretch>
        </p:blipFill>
        <p:spPr>
          <a:xfrm>
            <a:off x="273050" y="2153518"/>
            <a:ext cx="6438900" cy="1117600"/>
          </a:xfrm>
          <a:prstGeom prst="rect">
            <a:avLst/>
          </a:prstGeom>
        </p:spPr>
      </p:pic>
    </p:spTree>
    <p:extLst>
      <p:ext uri="{BB962C8B-B14F-4D97-AF65-F5344CB8AC3E}">
        <p14:creationId xmlns:p14="http://schemas.microsoft.com/office/powerpoint/2010/main" val="17177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B96A9E81-8B22-9C48-8E17-DFDB82E5C7CD}"/>
              </a:ext>
            </a:extLst>
          </p:cNvPr>
          <p:cNvSpPr txBox="1"/>
          <p:nvPr/>
        </p:nvSpPr>
        <p:spPr bwMode="gray">
          <a:xfrm>
            <a:off x="6985000" y="2962087"/>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4</a:t>
            </a:r>
            <a:r>
              <a:rPr lang="en-US" b="0" dirty="0">
                <a:solidFill>
                  <a:schemeClr val="tx2"/>
                </a:solidFill>
                <a:latin typeface="Avenir Book" charset="0"/>
                <a:ea typeface="Avenir Book" charset="0"/>
                <a:cs typeface="Avenir Book" charset="0"/>
              </a:rPr>
              <a:t>. </a:t>
            </a:r>
            <a:r>
              <a:rPr lang="en-US" dirty="0"/>
              <a:t>Find charge station in certain bounding box along the route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6931D07A-00DF-404C-BD31-677608B7DEE7}"/>
              </a:ext>
            </a:extLst>
          </p:cNvPr>
          <p:cNvSpPr txBox="1"/>
          <p:nvPr/>
        </p:nvSpPr>
        <p:spPr bwMode="gray">
          <a:xfrm>
            <a:off x="6985000" y="3645886"/>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5</a:t>
            </a:r>
            <a:r>
              <a:rPr lang="en-US" b="0" dirty="0">
                <a:solidFill>
                  <a:schemeClr val="tx2"/>
                </a:solidFill>
                <a:latin typeface="Avenir Book" charset="0"/>
                <a:ea typeface="Avenir Book" charset="0"/>
                <a:cs typeface="Avenir Book" charset="0"/>
              </a:rPr>
              <a:t>. </a:t>
            </a:r>
            <a:r>
              <a:rPr lang="en-US" dirty="0"/>
              <a:t>Calculate fastest route between different range</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EB4713B9-DB59-2747-9A96-3125B79E1835}"/>
              </a:ext>
            </a:extLst>
          </p:cNvPr>
          <p:cNvPicPr>
            <a:picLocks noChangeAspect="1"/>
          </p:cNvPicPr>
          <p:nvPr/>
        </p:nvPicPr>
        <p:blipFill>
          <a:blip r:embed="rId2"/>
          <a:stretch>
            <a:fillRect/>
          </a:stretch>
        </p:blipFill>
        <p:spPr>
          <a:xfrm>
            <a:off x="273050" y="2153518"/>
            <a:ext cx="6438900" cy="1117600"/>
          </a:xfrm>
          <a:prstGeom prst="rect">
            <a:avLst/>
          </a:prstGeom>
        </p:spPr>
      </p:pic>
      <p:sp>
        <p:nvSpPr>
          <p:cNvPr id="10" name="TextBox 9">
            <a:extLst>
              <a:ext uri="{FF2B5EF4-FFF2-40B4-BE49-F238E27FC236}">
                <a16:creationId xmlns:a16="http://schemas.microsoft.com/office/drawing/2014/main" id="{E6565551-FE77-E244-AD6E-A4D15666CE37}"/>
              </a:ext>
            </a:extLst>
          </p:cNvPr>
          <p:cNvSpPr txBox="1"/>
          <p:nvPr/>
        </p:nvSpPr>
        <p:spPr bwMode="gray">
          <a:xfrm>
            <a:off x="6985000" y="4270680"/>
            <a:ext cx="4787900" cy="204182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6</a:t>
            </a:r>
            <a:r>
              <a:rPr lang="en-US" b="0" dirty="0">
                <a:solidFill>
                  <a:schemeClr val="tx2"/>
                </a:solidFill>
                <a:latin typeface="Avenir Book" charset="0"/>
                <a:ea typeface="Avenir Book" charset="0"/>
                <a:cs typeface="Avenir Book" charset="0"/>
              </a:rPr>
              <a:t>. </a:t>
            </a:r>
            <a:r>
              <a:rPr lang="en-US" dirty="0"/>
              <a:t>Pick the best combination with earliest arrival time. (Please note each charge station could have multiple charge time &lt;-&gt; energy level pair.)</a:t>
            </a:r>
          </a:p>
          <a:p>
            <a:endParaRPr lang="en-US" dirty="0"/>
          </a:p>
          <a:p>
            <a:endParaRPr lang="en-US" dirty="0"/>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386086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B96A9E81-8B22-9C48-8E17-DFDB82E5C7CD}"/>
              </a:ext>
            </a:extLst>
          </p:cNvPr>
          <p:cNvSpPr txBox="1"/>
          <p:nvPr/>
        </p:nvSpPr>
        <p:spPr bwMode="gray">
          <a:xfrm>
            <a:off x="6985000" y="2962087"/>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4</a:t>
            </a:r>
            <a:r>
              <a:rPr lang="en-US" b="0" dirty="0">
                <a:solidFill>
                  <a:schemeClr val="tx2"/>
                </a:solidFill>
                <a:latin typeface="Avenir Book" charset="0"/>
                <a:ea typeface="Avenir Book" charset="0"/>
                <a:cs typeface="Avenir Book" charset="0"/>
              </a:rPr>
              <a:t>. </a:t>
            </a:r>
            <a:r>
              <a:rPr lang="en-US" dirty="0"/>
              <a:t>Find charge station in certain bounding box along the route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6931D07A-00DF-404C-BD31-677608B7DEE7}"/>
              </a:ext>
            </a:extLst>
          </p:cNvPr>
          <p:cNvSpPr txBox="1"/>
          <p:nvPr/>
        </p:nvSpPr>
        <p:spPr bwMode="gray">
          <a:xfrm>
            <a:off x="6985000" y="3645886"/>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5</a:t>
            </a:r>
            <a:r>
              <a:rPr lang="en-US" b="0" dirty="0">
                <a:solidFill>
                  <a:schemeClr val="tx2"/>
                </a:solidFill>
                <a:latin typeface="Avenir Book" charset="0"/>
                <a:ea typeface="Avenir Book" charset="0"/>
                <a:cs typeface="Avenir Book" charset="0"/>
              </a:rPr>
              <a:t>. </a:t>
            </a:r>
            <a:r>
              <a:rPr lang="en-US" dirty="0"/>
              <a:t>Calculate fastest route between different range</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EB4713B9-DB59-2747-9A96-3125B79E1835}"/>
              </a:ext>
            </a:extLst>
          </p:cNvPr>
          <p:cNvPicPr>
            <a:picLocks noChangeAspect="1"/>
          </p:cNvPicPr>
          <p:nvPr/>
        </p:nvPicPr>
        <p:blipFill>
          <a:blip r:embed="rId2"/>
          <a:stretch>
            <a:fillRect/>
          </a:stretch>
        </p:blipFill>
        <p:spPr>
          <a:xfrm>
            <a:off x="273050" y="2153518"/>
            <a:ext cx="6438900" cy="1117600"/>
          </a:xfrm>
          <a:prstGeom prst="rect">
            <a:avLst/>
          </a:prstGeom>
        </p:spPr>
      </p:pic>
      <p:sp>
        <p:nvSpPr>
          <p:cNvPr id="10" name="TextBox 9">
            <a:extLst>
              <a:ext uri="{FF2B5EF4-FFF2-40B4-BE49-F238E27FC236}">
                <a16:creationId xmlns:a16="http://schemas.microsoft.com/office/drawing/2014/main" id="{E6565551-FE77-E244-AD6E-A4D15666CE37}"/>
              </a:ext>
            </a:extLst>
          </p:cNvPr>
          <p:cNvSpPr txBox="1"/>
          <p:nvPr/>
        </p:nvSpPr>
        <p:spPr bwMode="gray">
          <a:xfrm>
            <a:off x="6985000" y="4270680"/>
            <a:ext cx="4787900" cy="121082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6</a:t>
            </a:r>
            <a:r>
              <a:rPr lang="en-US" b="0" dirty="0">
                <a:solidFill>
                  <a:schemeClr val="tx2"/>
                </a:solidFill>
                <a:latin typeface="Avenir Book" charset="0"/>
                <a:ea typeface="Avenir Book" charset="0"/>
                <a:cs typeface="Avenir Book" charset="0"/>
              </a:rPr>
              <a:t>. </a:t>
            </a:r>
            <a:r>
              <a:rPr lang="en-US" dirty="0"/>
              <a:t>Pick the best combination with earliest arrival time. </a:t>
            </a:r>
          </a:p>
          <a:p>
            <a:endParaRPr lang="en-US" dirty="0"/>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524837BF-F457-E142-BE9C-9769ADAC8BBD}"/>
              </a:ext>
            </a:extLst>
          </p:cNvPr>
          <p:cNvSpPr txBox="1"/>
          <p:nvPr/>
        </p:nvSpPr>
        <p:spPr bwMode="gray">
          <a:xfrm>
            <a:off x="6985000" y="4954479"/>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7</a:t>
            </a:r>
            <a:r>
              <a:rPr lang="en-US" b="0" dirty="0">
                <a:solidFill>
                  <a:schemeClr val="tx2"/>
                </a:solidFill>
                <a:latin typeface="Avenir Book" charset="0"/>
                <a:ea typeface="Avenir Book" charset="0"/>
                <a:cs typeface="Avenir Book" charset="0"/>
              </a:rPr>
              <a:t>. </a:t>
            </a:r>
            <a:r>
              <a:rPr lang="en-US" dirty="0"/>
              <a:t>Generate result and make charge station candidates as way points.</a:t>
            </a:r>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153952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Version 1</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6985000" y="10287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ea typeface="Avenir Book" charset="0"/>
                <a:cs typeface="Avenir Book" charset="0"/>
              </a:rPr>
              <a:t>Step 1</a:t>
            </a:r>
            <a:r>
              <a:rPr lang="en-US" b="0" dirty="0">
                <a:solidFill>
                  <a:schemeClr val="tx2"/>
                </a:solidFill>
                <a:latin typeface="Avenir Book" charset="0"/>
                <a:ea typeface="Avenir Book" charset="0"/>
                <a:cs typeface="Avenir Book" charset="0"/>
              </a:rPr>
              <a:t>. </a:t>
            </a:r>
            <a:r>
              <a:rPr lang="en-US" dirty="0"/>
              <a:t>Pass in destination and user's current energy level, location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858A2AE8-7B41-0643-96A1-3B3283D34082}"/>
              </a:ext>
            </a:extLst>
          </p:cNvPr>
          <p:cNvSpPr txBox="1"/>
          <p:nvPr/>
        </p:nvSpPr>
        <p:spPr bwMode="gray">
          <a:xfrm>
            <a:off x="6985000" y="1714500"/>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2</a:t>
            </a:r>
            <a:r>
              <a:rPr lang="en-US" b="0" dirty="0">
                <a:solidFill>
                  <a:schemeClr val="tx2"/>
                </a:solidFill>
                <a:latin typeface="Avenir Book" charset="0"/>
                <a:ea typeface="Avenir Book" charset="0"/>
                <a:cs typeface="Avenir Book" charset="0"/>
              </a:rPr>
              <a:t>. </a:t>
            </a:r>
            <a:r>
              <a:rPr lang="en-US" dirty="0"/>
              <a:t>Calculate route between origin and destination</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E699F6C3-691B-3244-B889-944299DAD9FA}"/>
              </a:ext>
            </a:extLst>
          </p:cNvPr>
          <p:cNvSpPr txBox="1"/>
          <p:nvPr/>
        </p:nvSpPr>
        <p:spPr bwMode="gray">
          <a:xfrm>
            <a:off x="6985000" y="2337293"/>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3</a:t>
            </a:r>
            <a:r>
              <a:rPr lang="en-US" b="0" dirty="0">
                <a:solidFill>
                  <a:schemeClr val="tx2"/>
                </a:solidFill>
                <a:latin typeface="Avenir Book" charset="0"/>
                <a:ea typeface="Avenir Book" charset="0"/>
                <a:cs typeface="Avenir Book" charset="0"/>
              </a:rPr>
              <a:t>. </a:t>
            </a:r>
            <a:r>
              <a:rPr lang="en-US" dirty="0"/>
              <a:t>Find the route range where energy level is low</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B96A9E81-8B22-9C48-8E17-DFDB82E5C7CD}"/>
              </a:ext>
            </a:extLst>
          </p:cNvPr>
          <p:cNvSpPr txBox="1"/>
          <p:nvPr/>
        </p:nvSpPr>
        <p:spPr bwMode="gray">
          <a:xfrm>
            <a:off x="6985000" y="2962087"/>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4</a:t>
            </a:r>
            <a:r>
              <a:rPr lang="en-US" b="0" dirty="0">
                <a:solidFill>
                  <a:schemeClr val="tx2"/>
                </a:solidFill>
                <a:latin typeface="Avenir Book" charset="0"/>
                <a:ea typeface="Avenir Book" charset="0"/>
                <a:cs typeface="Avenir Book" charset="0"/>
              </a:rPr>
              <a:t>. </a:t>
            </a:r>
            <a:r>
              <a:rPr lang="en-US" dirty="0"/>
              <a:t>Find charge station in certain bounding box along the route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6931D07A-00DF-404C-BD31-677608B7DEE7}"/>
              </a:ext>
            </a:extLst>
          </p:cNvPr>
          <p:cNvSpPr txBox="1"/>
          <p:nvPr/>
        </p:nvSpPr>
        <p:spPr bwMode="gray">
          <a:xfrm>
            <a:off x="6985000" y="3645886"/>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5</a:t>
            </a:r>
            <a:r>
              <a:rPr lang="en-US" b="0" dirty="0">
                <a:solidFill>
                  <a:schemeClr val="tx2"/>
                </a:solidFill>
                <a:latin typeface="Avenir Book" charset="0"/>
                <a:ea typeface="Avenir Book" charset="0"/>
                <a:cs typeface="Avenir Book" charset="0"/>
              </a:rPr>
              <a:t>. </a:t>
            </a:r>
            <a:r>
              <a:rPr lang="en-US" dirty="0"/>
              <a:t>Calculate fastest route between different range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10" name="TextBox 9">
            <a:extLst>
              <a:ext uri="{FF2B5EF4-FFF2-40B4-BE49-F238E27FC236}">
                <a16:creationId xmlns:a16="http://schemas.microsoft.com/office/drawing/2014/main" id="{E6565551-FE77-E244-AD6E-A4D15666CE37}"/>
              </a:ext>
            </a:extLst>
          </p:cNvPr>
          <p:cNvSpPr txBox="1"/>
          <p:nvPr/>
        </p:nvSpPr>
        <p:spPr bwMode="gray">
          <a:xfrm>
            <a:off x="6985000" y="4270680"/>
            <a:ext cx="4787900" cy="121082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6</a:t>
            </a:r>
            <a:r>
              <a:rPr lang="en-US" b="0" dirty="0">
                <a:solidFill>
                  <a:schemeClr val="tx2"/>
                </a:solidFill>
                <a:latin typeface="Avenir Book" charset="0"/>
                <a:ea typeface="Avenir Book" charset="0"/>
                <a:cs typeface="Avenir Book" charset="0"/>
              </a:rPr>
              <a:t>. </a:t>
            </a:r>
            <a:r>
              <a:rPr lang="en-US" dirty="0"/>
              <a:t>Pick the best combination with earliest arrival time. </a:t>
            </a:r>
          </a:p>
          <a:p>
            <a:endParaRPr lang="en-US" dirty="0"/>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524837BF-F457-E142-BE9C-9769ADAC8BBD}"/>
              </a:ext>
            </a:extLst>
          </p:cNvPr>
          <p:cNvSpPr txBox="1"/>
          <p:nvPr/>
        </p:nvSpPr>
        <p:spPr bwMode="gray">
          <a:xfrm>
            <a:off x="6985000" y="4954479"/>
            <a:ext cx="47879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r>
              <a:rPr lang="en-US" dirty="0">
                <a:solidFill>
                  <a:schemeClr val="tx2"/>
                </a:solidFill>
                <a:latin typeface="Avenir Book" charset="0"/>
                <a:ea typeface="Avenir Book" charset="0"/>
                <a:cs typeface="Avenir Book" charset="0"/>
              </a:rPr>
              <a:t>Step 7</a:t>
            </a:r>
            <a:r>
              <a:rPr lang="en-US" b="0" dirty="0">
                <a:solidFill>
                  <a:schemeClr val="tx2"/>
                </a:solidFill>
                <a:latin typeface="Avenir Book" charset="0"/>
                <a:ea typeface="Avenir Book" charset="0"/>
                <a:cs typeface="Avenir Book" charset="0"/>
              </a:rPr>
              <a:t>. </a:t>
            </a:r>
            <a:r>
              <a:rPr lang="en-US" dirty="0"/>
              <a:t>Generate result and make charge station candidates as way points.</a:t>
            </a:r>
          </a:p>
          <a:p>
            <a:pPr eaLnBrk="1" hangingPunct="1">
              <a:spcBef>
                <a:spcPct val="0"/>
              </a:spcBef>
            </a:pPr>
            <a:endParaRPr lang="en-US" b="0" dirty="0">
              <a:solidFill>
                <a:schemeClr val="tx2"/>
              </a:solidFill>
              <a:latin typeface="Avenir Book" charset="0"/>
              <a:ea typeface="Avenir Book" charset="0"/>
              <a:cs typeface="Avenir Book" charset="0"/>
            </a:endParaRPr>
          </a:p>
        </p:txBody>
      </p:sp>
      <p:pic>
        <p:nvPicPr>
          <p:cNvPr id="7" name="Picture 6">
            <a:extLst>
              <a:ext uri="{FF2B5EF4-FFF2-40B4-BE49-F238E27FC236}">
                <a16:creationId xmlns:a16="http://schemas.microsoft.com/office/drawing/2014/main" id="{0BB78AE2-C652-5A41-9013-7189D1411E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14159"/>
            <a:ext cx="6822861" cy="5843841"/>
          </a:xfrm>
          <a:prstGeom prst="rect">
            <a:avLst/>
          </a:prstGeom>
        </p:spPr>
      </p:pic>
    </p:spTree>
    <p:extLst>
      <p:ext uri="{BB962C8B-B14F-4D97-AF65-F5344CB8AC3E}">
        <p14:creationId xmlns:p14="http://schemas.microsoft.com/office/powerpoint/2010/main" val="29896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a:spLocks noGrp="1"/>
          </p:cNvSpPr>
          <p:nvPr>
            <p:ph type="body" idx="4294967295"/>
          </p:nvPr>
        </p:nvSpPr>
        <p:spPr>
          <a:xfrm>
            <a:off x="336560" y="1703151"/>
            <a:ext cx="10420339" cy="3985129"/>
          </a:xfrm>
          <a:prstGeom prst="rect">
            <a:avLst/>
          </a:prstGeom>
        </p:spPr>
        <p:txBody>
          <a:bodyPr/>
          <a:lstStyle/>
          <a:p>
            <a:r>
              <a:rPr lang="en-US" sz="2800" dirty="0">
                <a:solidFill>
                  <a:schemeClr val="bg1">
                    <a:lumMod val="75000"/>
                  </a:schemeClr>
                </a:solidFill>
              </a:rPr>
              <a:t>Version 1: Proof of concept solution</a:t>
            </a:r>
            <a:r>
              <a:rPr lang="zh-CN" altLang="en-US" sz="2400" b="1" dirty="0">
                <a:solidFill>
                  <a:schemeClr val="bg1">
                    <a:lumMod val="75000"/>
                  </a:schemeClr>
                </a:solidFill>
              </a:rPr>
              <a:t>            </a:t>
            </a:r>
            <a:endParaRPr lang="en-US" altLang="zh-CN" sz="2400" b="1" dirty="0">
              <a:solidFill>
                <a:schemeClr val="bg1">
                  <a:lumMod val="75000"/>
                </a:schemeClr>
              </a:solidFill>
            </a:endParaRPr>
          </a:p>
          <a:p>
            <a:pPr marL="0" indent="0">
              <a:buNone/>
            </a:pPr>
            <a:endParaRPr lang="en-US" sz="2400" b="1" dirty="0">
              <a:solidFill>
                <a:schemeClr val="accent1">
                  <a:lumMod val="75000"/>
                </a:schemeClr>
              </a:solidFill>
            </a:endParaRPr>
          </a:p>
          <a:p>
            <a:r>
              <a:rPr lang="en-US" sz="2800" dirty="0">
                <a:solidFill>
                  <a:srgbClr val="FFC000"/>
                </a:solidFill>
              </a:rPr>
              <a:t>Version 2: Optimize for 1 ~ 2 charge station change</a:t>
            </a:r>
          </a:p>
          <a:p>
            <a:endParaRPr lang="en-US" sz="2400" dirty="0">
              <a:solidFill>
                <a:schemeClr val="bg1">
                  <a:lumMod val="85000"/>
                </a:schemeClr>
              </a:solidFill>
            </a:endParaRPr>
          </a:p>
          <a:p>
            <a:r>
              <a:rPr lang="en-US" sz="2800" dirty="0">
                <a:solidFill>
                  <a:schemeClr val="bg1">
                    <a:lumMod val="85000"/>
                  </a:schemeClr>
                </a:solidFill>
              </a:rPr>
              <a:t>Version 3: Optimize for long route and dynamic information</a:t>
            </a:r>
          </a:p>
          <a:p>
            <a:endParaRPr lang="en-US" sz="2400" dirty="0"/>
          </a:p>
          <a:p>
            <a:endParaRPr lang="en-US" sz="2400" b="1" dirty="0">
              <a:solidFill>
                <a:schemeClr val="accent1">
                  <a:lumMod val="75000"/>
                </a:schemeClr>
              </a:solidFill>
            </a:endParaRPr>
          </a:p>
        </p:txBody>
      </p:sp>
      <p:sp>
        <p:nvSpPr>
          <p:cNvPr id="8" name="Title 4"/>
          <p:cNvSpPr txBox="1">
            <a:spLocks/>
          </p:cNvSpPr>
          <p:nvPr/>
        </p:nvSpPr>
        <p:spPr>
          <a:xfrm>
            <a:off x="1579378" y="421717"/>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spTree>
    <p:extLst>
      <p:ext uri="{BB962C8B-B14F-4D97-AF65-F5344CB8AC3E}">
        <p14:creationId xmlns:p14="http://schemas.microsoft.com/office/powerpoint/2010/main" val="175008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a:spLocks noGrp="1"/>
          </p:cNvSpPr>
          <p:nvPr>
            <p:ph type="body" idx="4294967295"/>
          </p:nvPr>
        </p:nvSpPr>
        <p:spPr>
          <a:xfrm>
            <a:off x="336560" y="1703151"/>
            <a:ext cx="10420339" cy="3985129"/>
          </a:xfrm>
          <a:prstGeom prst="rect">
            <a:avLst/>
          </a:prstGeom>
        </p:spPr>
        <p:txBody>
          <a:bodyPr/>
          <a:lstStyle/>
          <a:p>
            <a:endParaRPr lang="en-US" sz="2400" b="1" dirty="0">
              <a:solidFill>
                <a:schemeClr val="accent1">
                  <a:lumMod val="75000"/>
                </a:schemeClr>
              </a:solidFill>
            </a:endParaRPr>
          </a:p>
          <a:p>
            <a:r>
              <a:rPr lang="en-US" sz="2800" dirty="0">
                <a:solidFill>
                  <a:schemeClr val="accent1">
                    <a:lumMod val="75000"/>
                  </a:schemeClr>
                </a:solidFill>
              </a:rPr>
              <a:t>Introduction about OSRM</a:t>
            </a:r>
          </a:p>
          <a:p>
            <a:endParaRPr lang="en-US" sz="2800" dirty="0">
              <a:solidFill>
                <a:schemeClr val="accent1">
                  <a:lumMod val="75000"/>
                </a:schemeClr>
              </a:solidFill>
            </a:endParaRPr>
          </a:p>
          <a:p>
            <a:r>
              <a:rPr lang="en-US" sz="2400" dirty="0">
                <a:solidFill>
                  <a:schemeClr val="accent1">
                    <a:lumMod val="75000"/>
                  </a:schemeClr>
                </a:solidFill>
              </a:rPr>
              <a:t>Problem Description </a:t>
            </a:r>
          </a:p>
          <a:p>
            <a:endParaRPr lang="en-US" sz="2400" dirty="0"/>
          </a:p>
          <a:p>
            <a:r>
              <a:rPr lang="en-US" sz="2800" dirty="0">
                <a:solidFill>
                  <a:schemeClr val="accent1">
                    <a:lumMod val="75000"/>
                  </a:schemeClr>
                </a:solidFill>
              </a:rPr>
              <a:t>Version 1 -&gt; Version 2 -&gt; Version 3</a:t>
            </a:r>
          </a:p>
          <a:p>
            <a:endParaRPr lang="en-US" sz="2800" dirty="0">
              <a:solidFill>
                <a:schemeClr val="accent1">
                  <a:lumMod val="75000"/>
                </a:schemeClr>
              </a:solidFill>
            </a:endParaRPr>
          </a:p>
          <a:p>
            <a:r>
              <a:rPr lang="en-US" sz="2800" dirty="0">
                <a:solidFill>
                  <a:schemeClr val="accent1">
                    <a:lumMod val="75000"/>
                  </a:schemeClr>
                </a:solidFill>
              </a:rPr>
              <a:t>Future </a:t>
            </a:r>
          </a:p>
          <a:p>
            <a:endParaRPr lang="en-US" sz="2800" dirty="0">
              <a:solidFill>
                <a:schemeClr val="accent1">
                  <a:lumMod val="75000"/>
                </a:schemeClr>
              </a:solidFill>
            </a:endParaRPr>
          </a:p>
          <a:p>
            <a:endParaRPr lang="en-US" sz="2400" dirty="0"/>
          </a:p>
          <a:p>
            <a:endParaRPr lang="en-US" sz="2400" b="1" dirty="0">
              <a:solidFill>
                <a:schemeClr val="accent1">
                  <a:lumMod val="75000"/>
                </a:schemeClr>
              </a:solidFill>
            </a:endParaRPr>
          </a:p>
        </p:txBody>
      </p:sp>
      <p:sp>
        <p:nvSpPr>
          <p:cNvPr id="8" name="Title 4"/>
          <p:cNvSpPr txBox="1">
            <a:spLocks/>
          </p:cNvSpPr>
          <p:nvPr/>
        </p:nvSpPr>
        <p:spPr>
          <a:xfrm>
            <a:off x="1579378" y="421717"/>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a:t>Agenda</a:t>
            </a:r>
            <a:endParaRPr lang="en-US" dirty="0"/>
          </a:p>
        </p:txBody>
      </p:sp>
    </p:spTree>
    <p:extLst>
      <p:ext uri="{BB962C8B-B14F-4D97-AF65-F5344CB8AC3E}">
        <p14:creationId xmlns:p14="http://schemas.microsoft.com/office/powerpoint/2010/main" val="118624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Multi-criteria Result</a:t>
            </a:r>
          </a:p>
        </p:txBody>
      </p:sp>
      <p:sp>
        <p:nvSpPr>
          <p:cNvPr id="3" name="TextBox 2">
            <a:extLst>
              <a:ext uri="{FF2B5EF4-FFF2-40B4-BE49-F238E27FC236}">
                <a16:creationId xmlns:a16="http://schemas.microsoft.com/office/drawing/2014/main" id="{8C6D8281-8004-9F43-BBD0-9E35613F9F72}"/>
              </a:ext>
            </a:extLst>
          </p:cNvPr>
          <p:cNvSpPr txBox="1"/>
          <p:nvPr/>
        </p:nvSpPr>
        <p:spPr bwMode="gray">
          <a:xfrm>
            <a:off x="939800" y="1485900"/>
            <a:ext cx="6388100" cy="287281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rPr>
              <a:t>ETA</a:t>
            </a:r>
          </a:p>
          <a:p>
            <a:pPr>
              <a:spcBef>
                <a:spcPct val="0"/>
              </a:spcBef>
            </a:pPr>
            <a:r>
              <a:rPr lang="en-US" dirty="0">
                <a:solidFill>
                  <a:schemeClr val="tx2"/>
                </a:solidFill>
                <a:latin typeface="Avenir Book" charset="0"/>
              </a:rPr>
              <a:t>Charge Station Change Count</a:t>
            </a:r>
          </a:p>
          <a:p>
            <a:pPr>
              <a:spcBef>
                <a:spcPct val="0"/>
              </a:spcBef>
            </a:pPr>
            <a:r>
              <a:rPr lang="en-US" dirty="0">
                <a:solidFill>
                  <a:schemeClr val="tx2"/>
                </a:solidFill>
                <a:latin typeface="Avenir Book" charset="0"/>
              </a:rPr>
              <a:t>Price</a:t>
            </a:r>
          </a:p>
          <a:p>
            <a:pPr>
              <a:spcBef>
                <a:spcPct val="0"/>
              </a:spcBef>
            </a:pPr>
            <a:r>
              <a:rPr lang="en-US" dirty="0">
                <a:solidFill>
                  <a:schemeClr val="tx2"/>
                </a:solidFill>
                <a:latin typeface="Avenir Book" charset="0"/>
              </a:rPr>
              <a:t>Waiting time</a:t>
            </a:r>
          </a:p>
          <a:p>
            <a:pPr>
              <a:spcBef>
                <a:spcPct val="0"/>
              </a:spcBef>
            </a:pPr>
            <a:r>
              <a:rPr lang="en-US" dirty="0">
                <a:solidFill>
                  <a:schemeClr val="tx2"/>
                </a:solidFill>
                <a:latin typeface="Avenir Book" charset="0"/>
              </a:rPr>
              <a:t>Energy level(distance)</a:t>
            </a:r>
          </a:p>
          <a:p>
            <a:pPr>
              <a:spcBef>
                <a:spcPct val="0"/>
              </a:spcBef>
            </a:pPr>
            <a:r>
              <a:rPr lang="en-US" dirty="0">
                <a:solidFill>
                  <a:schemeClr val="tx2"/>
                </a:solidFill>
                <a:latin typeface="Avenir Book" charset="0"/>
              </a:rPr>
              <a:t>Curve</a:t>
            </a:r>
          </a:p>
          <a:p>
            <a:pPr>
              <a:spcBef>
                <a:spcPct val="0"/>
              </a:spcBef>
            </a:pPr>
            <a:r>
              <a:rPr lang="en-US" dirty="0">
                <a:solidFill>
                  <a:schemeClr val="tx2"/>
                </a:solidFill>
                <a:latin typeface="Avenir Book" charset="0"/>
              </a:rPr>
              <a:t>…</a:t>
            </a:r>
          </a:p>
          <a:p>
            <a:pPr>
              <a:spcBef>
                <a:spcPct val="0"/>
              </a:spcBef>
            </a:pPr>
            <a:endParaRPr lang="en-US" dirty="0">
              <a:solidFill>
                <a:schemeClr val="tx2"/>
              </a:solidFill>
              <a:latin typeface="Avenir Book" charset="0"/>
            </a:endParaRPr>
          </a:p>
          <a:p>
            <a:pPr>
              <a:spcBef>
                <a:spcPct val="0"/>
              </a:spcBef>
            </a:pPr>
            <a:endParaRPr lang="en-US" dirty="0">
              <a:solidFill>
                <a:schemeClr val="tx2"/>
              </a:solidFill>
              <a:latin typeface="Avenir Book" charset="0"/>
            </a:endParaRP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4" name="TextBox 3">
            <a:extLst>
              <a:ext uri="{FF2B5EF4-FFF2-40B4-BE49-F238E27FC236}">
                <a16:creationId xmlns:a16="http://schemas.microsoft.com/office/drawing/2014/main" id="{53063C8B-4001-B443-97B1-C0C2FB931F1B}"/>
              </a:ext>
            </a:extLst>
          </p:cNvPr>
          <p:cNvSpPr txBox="1"/>
          <p:nvPr/>
        </p:nvSpPr>
        <p:spPr bwMode="gray">
          <a:xfrm>
            <a:off x="910167" y="4527973"/>
            <a:ext cx="63881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spcBef>
                <a:spcPct val="0"/>
              </a:spcBef>
            </a:pPr>
            <a:r>
              <a:rPr lang="en-US" dirty="0">
                <a:solidFill>
                  <a:schemeClr val="tx2"/>
                </a:solidFill>
                <a:latin typeface="Avenir Book" charset="0"/>
              </a:rPr>
              <a:t>Route 1 takes 2 charge station, need 1 hour 40 minutes</a:t>
            </a:r>
          </a:p>
          <a:p>
            <a:pPr>
              <a:spcBef>
                <a:spcPct val="0"/>
              </a:spcBef>
            </a:pPr>
            <a:r>
              <a:rPr lang="en-US" dirty="0">
                <a:solidFill>
                  <a:schemeClr val="tx2"/>
                </a:solidFill>
                <a:latin typeface="Avenir Book" charset="0"/>
              </a:rPr>
              <a:t>Route 2 takes 1 charge station, need 2 hours</a:t>
            </a:r>
            <a:endParaRPr lang="en-US" dirty="0"/>
          </a:p>
          <a:p>
            <a:pPr algn="ct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70344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User has enough energy to reach destination</a:t>
            </a:r>
          </a:p>
        </p:txBody>
      </p:sp>
      <p:pic>
        <p:nvPicPr>
          <p:cNvPr id="7" name="Picture 6">
            <a:extLst>
              <a:ext uri="{FF2B5EF4-FFF2-40B4-BE49-F238E27FC236}">
                <a16:creationId xmlns:a16="http://schemas.microsoft.com/office/drawing/2014/main" id="{95501292-523A-B04B-85EF-1A107B1F9B1D}"/>
              </a:ext>
            </a:extLst>
          </p:cNvPr>
          <p:cNvPicPr>
            <a:picLocks noChangeAspect="1"/>
          </p:cNvPicPr>
          <p:nvPr/>
        </p:nvPicPr>
        <p:blipFill>
          <a:blip r:embed="rId2"/>
          <a:stretch>
            <a:fillRect/>
          </a:stretch>
        </p:blipFill>
        <p:spPr>
          <a:xfrm>
            <a:off x="2654300" y="2298700"/>
            <a:ext cx="6197600" cy="2260600"/>
          </a:xfrm>
          <a:prstGeom prst="rect">
            <a:avLst/>
          </a:prstGeom>
        </p:spPr>
      </p:pic>
    </p:spTree>
    <p:extLst>
      <p:ext uri="{BB962C8B-B14F-4D97-AF65-F5344CB8AC3E}">
        <p14:creationId xmlns:p14="http://schemas.microsoft.com/office/powerpoint/2010/main" val="356021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User need one charge station to reach destination</a:t>
            </a:r>
          </a:p>
        </p:txBody>
      </p:sp>
      <p:pic>
        <p:nvPicPr>
          <p:cNvPr id="3" name="Picture 2">
            <a:extLst>
              <a:ext uri="{FF2B5EF4-FFF2-40B4-BE49-F238E27FC236}">
                <a16:creationId xmlns:a16="http://schemas.microsoft.com/office/drawing/2014/main" id="{6779308E-971F-424E-8F05-7EDE269FF64E}"/>
              </a:ext>
            </a:extLst>
          </p:cNvPr>
          <p:cNvPicPr>
            <a:picLocks noChangeAspect="1"/>
          </p:cNvPicPr>
          <p:nvPr/>
        </p:nvPicPr>
        <p:blipFill>
          <a:blip r:embed="rId2"/>
          <a:stretch>
            <a:fillRect/>
          </a:stretch>
        </p:blipFill>
        <p:spPr>
          <a:xfrm>
            <a:off x="1659467" y="1244600"/>
            <a:ext cx="8674100" cy="5613400"/>
          </a:xfrm>
          <a:prstGeom prst="rect">
            <a:avLst/>
          </a:prstGeom>
        </p:spPr>
      </p:pic>
    </p:spTree>
    <p:extLst>
      <p:ext uri="{BB962C8B-B14F-4D97-AF65-F5344CB8AC3E}">
        <p14:creationId xmlns:p14="http://schemas.microsoft.com/office/powerpoint/2010/main" val="1834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User need one charge station to reach destination</a:t>
            </a:r>
          </a:p>
        </p:txBody>
      </p:sp>
      <p:pic>
        <p:nvPicPr>
          <p:cNvPr id="4" name="Picture 3">
            <a:extLst>
              <a:ext uri="{FF2B5EF4-FFF2-40B4-BE49-F238E27FC236}">
                <a16:creationId xmlns:a16="http://schemas.microsoft.com/office/drawing/2014/main" id="{FBC33FA7-2DB9-B946-96B7-AA9C7BBA429B}"/>
              </a:ext>
            </a:extLst>
          </p:cNvPr>
          <p:cNvPicPr>
            <a:picLocks noChangeAspect="1"/>
          </p:cNvPicPr>
          <p:nvPr/>
        </p:nvPicPr>
        <p:blipFill>
          <a:blip r:embed="rId2"/>
          <a:stretch>
            <a:fillRect/>
          </a:stretch>
        </p:blipFill>
        <p:spPr>
          <a:xfrm>
            <a:off x="1257300" y="1136650"/>
            <a:ext cx="10160000" cy="5524500"/>
          </a:xfrm>
          <a:prstGeom prst="rect">
            <a:avLst/>
          </a:prstGeom>
        </p:spPr>
      </p:pic>
    </p:spTree>
    <p:extLst>
      <p:ext uri="{BB962C8B-B14F-4D97-AF65-F5344CB8AC3E}">
        <p14:creationId xmlns:p14="http://schemas.microsoft.com/office/powerpoint/2010/main" val="1332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What if one charge station is not enough to reach </a:t>
            </a:r>
            <a:r>
              <a:rPr lang="en-US" dirty="0" err="1"/>
              <a:t>dest</a:t>
            </a:r>
            <a:endParaRPr lang="en-US" dirty="0"/>
          </a:p>
        </p:txBody>
      </p:sp>
    </p:spTree>
    <p:extLst>
      <p:ext uri="{BB962C8B-B14F-4D97-AF65-F5344CB8AC3E}">
        <p14:creationId xmlns:p14="http://schemas.microsoft.com/office/powerpoint/2010/main" val="21758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pic>
        <p:nvPicPr>
          <p:cNvPr id="4" name="Picture 3">
            <a:extLst>
              <a:ext uri="{FF2B5EF4-FFF2-40B4-BE49-F238E27FC236}">
                <a16:creationId xmlns:a16="http://schemas.microsoft.com/office/drawing/2014/main" id="{299BA3AF-2CE3-3741-88D4-26E4C805E1F1}"/>
              </a:ext>
            </a:extLst>
          </p:cNvPr>
          <p:cNvPicPr>
            <a:picLocks noChangeAspect="1"/>
          </p:cNvPicPr>
          <p:nvPr/>
        </p:nvPicPr>
        <p:blipFill>
          <a:blip r:embed="rId2"/>
          <a:stretch>
            <a:fillRect/>
          </a:stretch>
        </p:blipFill>
        <p:spPr>
          <a:xfrm>
            <a:off x="1439333" y="120650"/>
            <a:ext cx="9093200" cy="6134100"/>
          </a:xfrm>
          <a:prstGeom prst="rect">
            <a:avLst/>
          </a:prstGeom>
        </p:spPr>
      </p:pic>
    </p:spTree>
    <p:extLst>
      <p:ext uri="{BB962C8B-B14F-4D97-AF65-F5344CB8AC3E}">
        <p14:creationId xmlns:p14="http://schemas.microsoft.com/office/powerpoint/2010/main" val="268892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pic>
        <p:nvPicPr>
          <p:cNvPr id="3" name="Picture 2">
            <a:extLst>
              <a:ext uri="{FF2B5EF4-FFF2-40B4-BE49-F238E27FC236}">
                <a16:creationId xmlns:a16="http://schemas.microsoft.com/office/drawing/2014/main" id="{EC3C1A63-F9FB-B249-BDF6-214CF8D919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8000" y="122761"/>
            <a:ext cx="7761466" cy="6735239"/>
          </a:xfrm>
          <a:prstGeom prst="rect">
            <a:avLst/>
          </a:prstGeom>
        </p:spPr>
      </p:pic>
    </p:spTree>
    <p:extLst>
      <p:ext uri="{BB962C8B-B14F-4D97-AF65-F5344CB8AC3E}">
        <p14:creationId xmlns:p14="http://schemas.microsoft.com/office/powerpoint/2010/main" val="29513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Inspired by transfer pattern</a:t>
            </a:r>
          </a:p>
        </p:txBody>
      </p:sp>
      <p:pic>
        <p:nvPicPr>
          <p:cNvPr id="3" name="Picture 2">
            <a:extLst>
              <a:ext uri="{FF2B5EF4-FFF2-40B4-BE49-F238E27FC236}">
                <a16:creationId xmlns:a16="http://schemas.microsoft.com/office/drawing/2014/main" id="{59A3C048-FA87-3448-AF70-1471CC2E17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250" y="1350218"/>
            <a:ext cx="5746750" cy="4721713"/>
          </a:xfrm>
          <a:prstGeom prst="rect">
            <a:avLst/>
          </a:prstGeom>
        </p:spPr>
      </p:pic>
      <p:pic>
        <p:nvPicPr>
          <p:cNvPr id="5" name="Picture 4">
            <a:extLst>
              <a:ext uri="{FF2B5EF4-FFF2-40B4-BE49-F238E27FC236}">
                <a16:creationId xmlns:a16="http://schemas.microsoft.com/office/drawing/2014/main" id="{CE2105E9-10A1-3C48-AD7D-80242E06FB86}"/>
              </a:ext>
            </a:extLst>
          </p:cNvPr>
          <p:cNvPicPr>
            <a:picLocks noChangeAspect="1"/>
          </p:cNvPicPr>
          <p:nvPr/>
        </p:nvPicPr>
        <p:blipFill>
          <a:blip r:embed="rId3"/>
          <a:stretch>
            <a:fillRect/>
          </a:stretch>
        </p:blipFill>
        <p:spPr>
          <a:xfrm>
            <a:off x="6267449" y="2159000"/>
            <a:ext cx="5727089" cy="3086100"/>
          </a:xfrm>
          <a:prstGeom prst="rect">
            <a:avLst/>
          </a:prstGeom>
        </p:spPr>
      </p:pic>
    </p:spTree>
    <p:extLst>
      <p:ext uri="{BB962C8B-B14F-4D97-AF65-F5344CB8AC3E}">
        <p14:creationId xmlns:p14="http://schemas.microsoft.com/office/powerpoint/2010/main" val="196122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pic>
        <p:nvPicPr>
          <p:cNvPr id="4" name="Picture 3">
            <a:extLst>
              <a:ext uri="{FF2B5EF4-FFF2-40B4-BE49-F238E27FC236}">
                <a16:creationId xmlns:a16="http://schemas.microsoft.com/office/drawing/2014/main" id="{299BA3AF-2CE3-3741-88D4-26E4C805E1F1}"/>
              </a:ext>
            </a:extLst>
          </p:cNvPr>
          <p:cNvPicPr>
            <a:picLocks noChangeAspect="1"/>
          </p:cNvPicPr>
          <p:nvPr/>
        </p:nvPicPr>
        <p:blipFill>
          <a:blip r:embed="rId2"/>
          <a:stretch>
            <a:fillRect/>
          </a:stretch>
        </p:blipFill>
        <p:spPr>
          <a:xfrm>
            <a:off x="1439333" y="120650"/>
            <a:ext cx="9093200" cy="6134100"/>
          </a:xfrm>
          <a:prstGeom prst="rect">
            <a:avLst/>
          </a:prstGeom>
        </p:spPr>
      </p:pic>
    </p:spTree>
    <p:extLst>
      <p:ext uri="{BB962C8B-B14F-4D97-AF65-F5344CB8AC3E}">
        <p14:creationId xmlns:p14="http://schemas.microsoft.com/office/powerpoint/2010/main" val="24297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Inspired by transfer pattern</a:t>
            </a:r>
          </a:p>
        </p:txBody>
      </p:sp>
      <p:pic>
        <p:nvPicPr>
          <p:cNvPr id="4" name="Picture 3">
            <a:extLst>
              <a:ext uri="{FF2B5EF4-FFF2-40B4-BE49-F238E27FC236}">
                <a16:creationId xmlns:a16="http://schemas.microsoft.com/office/drawing/2014/main" id="{015D9892-9131-304E-BE9C-E248002B33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10323095" cy="6858000"/>
          </a:xfrm>
          <a:prstGeom prst="rect">
            <a:avLst/>
          </a:prstGeom>
        </p:spPr>
      </p:pic>
    </p:spTree>
    <p:extLst>
      <p:ext uri="{BB962C8B-B14F-4D97-AF65-F5344CB8AC3E}">
        <p14:creationId xmlns:p14="http://schemas.microsoft.com/office/powerpoint/2010/main" val="403198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What is OSRM</a:t>
            </a:r>
          </a:p>
        </p:txBody>
      </p:sp>
      <p:pic>
        <p:nvPicPr>
          <p:cNvPr id="6" name="Picture 5">
            <a:extLst>
              <a:ext uri="{FF2B5EF4-FFF2-40B4-BE49-F238E27FC236}">
                <a16:creationId xmlns:a16="http://schemas.microsoft.com/office/drawing/2014/main" id="{91A39181-B8EB-8F46-98A2-4E7A7A715C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2221" y="1020390"/>
            <a:ext cx="2864734" cy="2864734"/>
          </a:xfrm>
          <a:prstGeom prst="rect">
            <a:avLst/>
          </a:prstGeom>
        </p:spPr>
      </p:pic>
    </p:spTree>
    <p:extLst>
      <p:ext uri="{BB962C8B-B14F-4D97-AF65-F5344CB8AC3E}">
        <p14:creationId xmlns:p14="http://schemas.microsoft.com/office/powerpoint/2010/main" val="255427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Inspired by transfer pattern</a:t>
            </a:r>
          </a:p>
        </p:txBody>
      </p:sp>
      <p:pic>
        <p:nvPicPr>
          <p:cNvPr id="4" name="Picture 3">
            <a:extLst>
              <a:ext uri="{FF2B5EF4-FFF2-40B4-BE49-F238E27FC236}">
                <a16:creationId xmlns:a16="http://schemas.microsoft.com/office/drawing/2014/main" id="{015D9892-9131-304E-BE9C-E248002B33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100" y="0"/>
            <a:ext cx="6690895" cy="4445000"/>
          </a:xfrm>
          <a:prstGeom prst="rect">
            <a:avLst/>
          </a:prstGeom>
        </p:spPr>
      </p:pic>
      <p:pic>
        <p:nvPicPr>
          <p:cNvPr id="3" name="Picture 2">
            <a:extLst>
              <a:ext uri="{FF2B5EF4-FFF2-40B4-BE49-F238E27FC236}">
                <a16:creationId xmlns:a16="http://schemas.microsoft.com/office/drawing/2014/main" id="{F1E0C804-6871-FA46-B34E-2531BB962435}"/>
              </a:ext>
            </a:extLst>
          </p:cNvPr>
          <p:cNvPicPr>
            <a:picLocks noChangeAspect="1"/>
          </p:cNvPicPr>
          <p:nvPr/>
        </p:nvPicPr>
        <p:blipFill>
          <a:blip r:embed="rId4"/>
          <a:stretch>
            <a:fillRect/>
          </a:stretch>
        </p:blipFill>
        <p:spPr>
          <a:xfrm>
            <a:off x="6409345" y="2590800"/>
            <a:ext cx="5980952" cy="3396219"/>
          </a:xfrm>
          <a:prstGeom prst="rect">
            <a:avLst/>
          </a:prstGeom>
        </p:spPr>
      </p:pic>
    </p:spTree>
    <p:extLst>
      <p:ext uri="{BB962C8B-B14F-4D97-AF65-F5344CB8AC3E}">
        <p14:creationId xmlns:p14="http://schemas.microsoft.com/office/powerpoint/2010/main" val="110479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Pros &amp; Cons</a:t>
            </a:r>
          </a:p>
        </p:txBody>
      </p:sp>
      <p:sp>
        <p:nvSpPr>
          <p:cNvPr id="3" name="TextBox 2">
            <a:extLst>
              <a:ext uri="{FF2B5EF4-FFF2-40B4-BE49-F238E27FC236}">
                <a16:creationId xmlns:a16="http://schemas.microsoft.com/office/drawing/2014/main" id="{DD054736-81A0-5C4C-BF22-754A58A4D50A}"/>
              </a:ext>
            </a:extLst>
          </p:cNvPr>
          <p:cNvSpPr txBox="1"/>
          <p:nvPr/>
        </p:nvSpPr>
        <p:spPr bwMode="gray">
          <a:xfrm>
            <a:off x="558800" y="1612900"/>
            <a:ext cx="29718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chemeClr val="tx2"/>
                </a:solidFill>
                <a:latin typeface="Avenir Book" charset="0"/>
                <a:ea typeface="Avenir Book" charset="0"/>
                <a:cs typeface="Avenir Book" charset="0"/>
              </a:rPr>
              <a:t>- </a:t>
            </a:r>
            <a:r>
              <a:rPr lang="en-US" dirty="0">
                <a:solidFill>
                  <a:srgbClr val="92D050"/>
                </a:solidFill>
                <a:latin typeface="Avenir Book" charset="0"/>
                <a:ea typeface="Avenir Book" charset="0"/>
                <a:cs typeface="Avenir Book" charset="0"/>
              </a:rPr>
              <a:t>Quick query time for short &amp; medium distance route</a:t>
            </a:r>
            <a:endParaRPr lang="en-US" b="0" dirty="0">
              <a:solidFill>
                <a:srgbClr val="92D050"/>
              </a:solidFill>
              <a:latin typeface="Avenir Book" charset="0"/>
              <a:ea typeface="Avenir Book" charset="0"/>
              <a:cs typeface="Avenir Book" charset="0"/>
            </a:endParaRPr>
          </a:p>
        </p:txBody>
      </p:sp>
      <p:sp>
        <p:nvSpPr>
          <p:cNvPr id="4" name="TextBox 3">
            <a:extLst>
              <a:ext uri="{FF2B5EF4-FFF2-40B4-BE49-F238E27FC236}">
                <a16:creationId xmlns:a16="http://schemas.microsoft.com/office/drawing/2014/main" id="{CA16D856-C489-B440-95FD-B5A25A6B30F2}"/>
              </a:ext>
            </a:extLst>
          </p:cNvPr>
          <p:cNvSpPr txBox="1"/>
          <p:nvPr/>
        </p:nvSpPr>
        <p:spPr bwMode="gray">
          <a:xfrm>
            <a:off x="6731000" y="1612900"/>
            <a:ext cx="297180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rgbClr val="FF0000"/>
                </a:solidFill>
                <a:latin typeface="Avenir Book" charset="0"/>
                <a:ea typeface="Avenir Book" charset="0"/>
                <a:cs typeface="Avenir Book" charset="0"/>
              </a:rPr>
              <a:t>- Could not handle long distance</a:t>
            </a:r>
            <a:endParaRPr lang="en-US" b="0" dirty="0">
              <a:solidFill>
                <a:srgbClr val="FF0000"/>
              </a:solidFill>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68D61AE0-82DC-B549-9DC4-9176FF1FF2B2}"/>
              </a:ext>
            </a:extLst>
          </p:cNvPr>
          <p:cNvSpPr txBox="1"/>
          <p:nvPr/>
        </p:nvSpPr>
        <p:spPr bwMode="gray">
          <a:xfrm>
            <a:off x="558800" y="2667000"/>
            <a:ext cx="29718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rgbClr val="92D050"/>
                </a:solidFill>
                <a:latin typeface="Avenir Book" charset="0"/>
                <a:ea typeface="Avenir Book" charset="0"/>
                <a:cs typeface="Avenir Book" charset="0"/>
              </a:rPr>
              <a:t>- We could also add two transfers for each charge station</a:t>
            </a:r>
            <a:endParaRPr lang="en-US" b="0" dirty="0">
              <a:solidFill>
                <a:srgbClr val="92D050"/>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DED0A6EC-2C3B-524E-A006-608965C6D1F3}"/>
              </a:ext>
            </a:extLst>
          </p:cNvPr>
          <p:cNvSpPr txBox="1"/>
          <p:nvPr/>
        </p:nvSpPr>
        <p:spPr bwMode="gray">
          <a:xfrm>
            <a:off x="558800" y="3721100"/>
            <a:ext cx="2971800"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rgbClr val="92D050"/>
                </a:solidFill>
                <a:latin typeface="Avenir Book" charset="0"/>
                <a:ea typeface="Avenir Book" charset="0"/>
                <a:cs typeface="Avenir Book" charset="0"/>
              </a:rPr>
              <a:t>- Most user just need 1 change or 2 change to reach destination</a:t>
            </a:r>
            <a:endParaRPr lang="en-US" b="0" dirty="0">
              <a:solidFill>
                <a:srgbClr val="92D050"/>
              </a:solidFill>
              <a:latin typeface="Avenir Book" charset="0"/>
              <a:ea typeface="Avenir Book" charset="0"/>
              <a:cs typeface="Avenir Book" charset="0"/>
            </a:endParaRPr>
          </a:p>
        </p:txBody>
      </p:sp>
      <p:sp>
        <p:nvSpPr>
          <p:cNvPr id="7" name="TextBox 6">
            <a:extLst>
              <a:ext uri="{FF2B5EF4-FFF2-40B4-BE49-F238E27FC236}">
                <a16:creationId xmlns:a16="http://schemas.microsoft.com/office/drawing/2014/main" id="{F3D52699-183B-EE49-8D7E-847F539B4296}"/>
              </a:ext>
            </a:extLst>
          </p:cNvPr>
          <p:cNvSpPr txBox="1"/>
          <p:nvPr/>
        </p:nvSpPr>
        <p:spPr bwMode="gray">
          <a:xfrm>
            <a:off x="6731000" y="2594596"/>
            <a:ext cx="2971800" cy="148782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rgbClr val="FF0000"/>
                </a:solidFill>
                <a:latin typeface="Avenir Book" charset="0"/>
                <a:ea typeface="Avenir Book" charset="0"/>
                <a:cs typeface="Avenir Book" charset="0"/>
              </a:rPr>
              <a:t>- Hard to handle dynamic information like charge station waiting time, traffic changes which affect pre-calculated transfer pattern</a:t>
            </a:r>
            <a:endParaRPr lang="en-US" b="0" dirty="0">
              <a:solidFill>
                <a:srgbClr val="FF0000"/>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F03A7437-6F7F-7941-83E9-6720E758AA5B}"/>
              </a:ext>
            </a:extLst>
          </p:cNvPr>
          <p:cNvSpPr txBox="1"/>
          <p:nvPr/>
        </p:nvSpPr>
        <p:spPr bwMode="gray">
          <a:xfrm>
            <a:off x="6731000" y="4326512"/>
            <a:ext cx="297180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rgbClr val="FF0000"/>
                </a:solidFill>
                <a:latin typeface="Avenir Book" charset="0"/>
                <a:ea typeface="Avenir Book" charset="0"/>
                <a:cs typeface="Avenir Book" charset="0"/>
              </a:rPr>
              <a:t>- Consider multiple curve will make it complex</a:t>
            </a:r>
            <a:endParaRPr lang="en-US" b="0" dirty="0">
              <a:solidFill>
                <a:srgbClr val="FF0000"/>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5421ABC6-1391-C646-966B-33C3B90A0573}"/>
              </a:ext>
            </a:extLst>
          </p:cNvPr>
          <p:cNvSpPr txBox="1"/>
          <p:nvPr/>
        </p:nvSpPr>
        <p:spPr bwMode="gray">
          <a:xfrm>
            <a:off x="558800" y="4871028"/>
            <a:ext cx="2971800" cy="37982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endParaRPr lang="en-US" b="0"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257854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a:spLocks noGrp="1"/>
          </p:cNvSpPr>
          <p:nvPr>
            <p:ph type="body" idx="4294967295"/>
          </p:nvPr>
        </p:nvSpPr>
        <p:spPr>
          <a:xfrm>
            <a:off x="336560" y="1703151"/>
            <a:ext cx="10420339" cy="3985129"/>
          </a:xfrm>
          <a:prstGeom prst="rect">
            <a:avLst/>
          </a:prstGeom>
        </p:spPr>
        <p:txBody>
          <a:bodyPr/>
          <a:lstStyle/>
          <a:p>
            <a:r>
              <a:rPr lang="en-US" sz="2800" dirty="0">
                <a:solidFill>
                  <a:schemeClr val="bg1">
                    <a:lumMod val="75000"/>
                  </a:schemeClr>
                </a:solidFill>
              </a:rPr>
              <a:t>Version 1: Proof of concept solution</a:t>
            </a:r>
            <a:r>
              <a:rPr lang="zh-CN" altLang="en-US" sz="2400" b="1" dirty="0">
                <a:solidFill>
                  <a:schemeClr val="bg1">
                    <a:lumMod val="75000"/>
                  </a:schemeClr>
                </a:solidFill>
              </a:rPr>
              <a:t>            </a:t>
            </a:r>
            <a:endParaRPr lang="en-US" altLang="zh-CN" sz="2400" b="1" dirty="0">
              <a:solidFill>
                <a:schemeClr val="bg1">
                  <a:lumMod val="75000"/>
                </a:schemeClr>
              </a:solidFill>
            </a:endParaRPr>
          </a:p>
          <a:p>
            <a:pPr marL="0" indent="0">
              <a:buNone/>
            </a:pPr>
            <a:endParaRPr lang="en-US" sz="2400" b="1" dirty="0">
              <a:solidFill>
                <a:schemeClr val="bg1">
                  <a:lumMod val="75000"/>
                </a:schemeClr>
              </a:solidFill>
            </a:endParaRPr>
          </a:p>
          <a:p>
            <a:r>
              <a:rPr lang="en-US" sz="2800" dirty="0">
                <a:solidFill>
                  <a:schemeClr val="bg1">
                    <a:lumMod val="75000"/>
                  </a:schemeClr>
                </a:solidFill>
              </a:rPr>
              <a:t>Version 2: Optimize for 1 ~ 2 charge station change</a:t>
            </a:r>
          </a:p>
          <a:p>
            <a:endParaRPr lang="en-US" sz="2400" dirty="0">
              <a:solidFill>
                <a:schemeClr val="bg1">
                  <a:lumMod val="85000"/>
                </a:schemeClr>
              </a:solidFill>
            </a:endParaRPr>
          </a:p>
          <a:p>
            <a:r>
              <a:rPr lang="en-US" sz="2800" dirty="0">
                <a:solidFill>
                  <a:srgbClr val="FFC000"/>
                </a:solidFill>
              </a:rPr>
              <a:t>Version 3: Optimize for long route and dynamic information</a:t>
            </a:r>
          </a:p>
          <a:p>
            <a:endParaRPr lang="en-US" sz="2400" dirty="0"/>
          </a:p>
          <a:p>
            <a:endParaRPr lang="en-US" sz="2400" b="1" dirty="0">
              <a:solidFill>
                <a:schemeClr val="accent1">
                  <a:lumMod val="75000"/>
                </a:schemeClr>
              </a:solidFill>
            </a:endParaRPr>
          </a:p>
        </p:txBody>
      </p:sp>
      <p:sp>
        <p:nvSpPr>
          <p:cNvPr id="8" name="Title 4"/>
          <p:cNvSpPr txBox="1">
            <a:spLocks/>
          </p:cNvSpPr>
          <p:nvPr/>
        </p:nvSpPr>
        <p:spPr>
          <a:xfrm>
            <a:off x="1579378" y="421717"/>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spTree>
    <p:extLst>
      <p:ext uri="{BB962C8B-B14F-4D97-AF65-F5344CB8AC3E}">
        <p14:creationId xmlns:p14="http://schemas.microsoft.com/office/powerpoint/2010/main" val="298100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Inspired by scalable transfer pattern and CRP</a:t>
            </a:r>
          </a:p>
        </p:txBody>
      </p:sp>
    </p:spTree>
    <p:extLst>
      <p:ext uri="{BB962C8B-B14F-4D97-AF65-F5344CB8AC3E}">
        <p14:creationId xmlns:p14="http://schemas.microsoft.com/office/powerpoint/2010/main" val="417938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473200" y="505404"/>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a:t>Thomas Guide</a:t>
            </a:r>
            <a:endParaRPr lang="en-US" dirty="0"/>
          </a:p>
        </p:txBody>
      </p:sp>
      <p:sp>
        <p:nvSpPr>
          <p:cNvPr id="3" name="Text Placeholder 5"/>
          <p:cNvSpPr>
            <a:spLocks noGrp="1"/>
          </p:cNvSpPr>
          <p:nvPr>
            <p:ph type="body" idx="4294967295"/>
          </p:nvPr>
        </p:nvSpPr>
        <p:spPr>
          <a:xfrm>
            <a:off x="457200" y="861843"/>
            <a:ext cx="2653469" cy="325008"/>
          </a:xfrm>
          <a:prstGeom prst="rect">
            <a:avLst/>
          </a:prstGeom>
        </p:spPr>
        <p:txBody>
          <a:bodyPr/>
          <a:lstStyle/>
          <a:p>
            <a:endParaRPr lang="en-US" b="1" dirty="0"/>
          </a:p>
        </p:txBody>
      </p:sp>
      <p:sp>
        <p:nvSpPr>
          <p:cNvPr id="4" name="Rectangle 3">
            <a:extLst>
              <a:ext uri="{FF2B5EF4-FFF2-40B4-BE49-F238E27FC236}">
                <a16:creationId xmlns:a16="http://schemas.microsoft.com/office/drawing/2014/main" id="{B3F8BAF5-9836-436E-830A-99ED7AE6ABBB}"/>
              </a:ext>
            </a:extLst>
          </p:cNvPr>
          <p:cNvSpPr/>
          <p:nvPr/>
        </p:nvSpPr>
        <p:spPr>
          <a:xfrm>
            <a:off x="371474" y="1428095"/>
            <a:ext cx="11610976" cy="338554"/>
          </a:xfrm>
          <a:prstGeom prst="rect">
            <a:avLst/>
          </a:prstGeom>
        </p:spPr>
        <p:txBody>
          <a:bodyPr wrap="square">
            <a:spAutoFit/>
          </a:bodyPr>
          <a:lstStyle/>
          <a:p>
            <a:endParaRPr lang="en-US" sz="1600" b="0" i="0" dirty="0">
              <a:solidFill>
                <a:srgbClr val="232F3E"/>
              </a:solidFill>
              <a:effectLst/>
              <a:latin typeface="AmazonEmberLight"/>
            </a:endParaRPr>
          </a:p>
        </p:txBody>
      </p:sp>
      <p:pic>
        <p:nvPicPr>
          <p:cNvPr id="5" name="Picture 2" descr="21 &#10;LO 46 &#10;OCEAB &#10;KEY TO &#10;MAP SECTIONS &#10;LOS ANGELES &#10;AND VICINITY &#10;79 ">
            <a:extLst>
              <a:ext uri="{FF2B5EF4-FFF2-40B4-BE49-F238E27FC236}">
                <a16:creationId xmlns:a16="http://schemas.microsoft.com/office/drawing/2014/main" id="{DBDC5B47-4362-EB43-AD75-1ADDCF3FDC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 y="1428095"/>
            <a:ext cx="4680144" cy="4459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056543-5188-1C41-A39D-AF6DC2FC57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5883" y="1391802"/>
            <a:ext cx="5060306" cy="4495540"/>
          </a:xfrm>
          <a:prstGeom prst="rect">
            <a:avLst/>
          </a:prstGeom>
        </p:spPr>
      </p:pic>
      <p:sp>
        <p:nvSpPr>
          <p:cNvPr id="7" name="Right Arrow 6">
            <a:extLst>
              <a:ext uri="{FF2B5EF4-FFF2-40B4-BE49-F238E27FC236}">
                <a16:creationId xmlns:a16="http://schemas.microsoft.com/office/drawing/2014/main" id="{14E1B2DB-0AA6-D44D-80CF-BAAF2972EA4E}"/>
              </a:ext>
            </a:extLst>
          </p:cNvPr>
          <p:cNvSpPr/>
          <p:nvPr/>
        </p:nvSpPr>
        <p:spPr bwMode="gray">
          <a:xfrm rot="504944">
            <a:off x="2533154" y="2500961"/>
            <a:ext cx="4113037" cy="666974"/>
          </a:xfrm>
          <a:prstGeom prst="rightArrow">
            <a:avLst/>
          </a:prstGeom>
          <a:solidFill>
            <a:srgbClr val="00B050">
              <a:alpha val="4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66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449056" y="420097"/>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a:t>Partition the graph</a:t>
            </a:r>
            <a:endParaRPr lang="en-US" dirty="0"/>
          </a:p>
        </p:txBody>
      </p:sp>
      <p:sp>
        <p:nvSpPr>
          <p:cNvPr id="4" name="Rectangle 3">
            <a:extLst>
              <a:ext uri="{FF2B5EF4-FFF2-40B4-BE49-F238E27FC236}">
                <a16:creationId xmlns:a16="http://schemas.microsoft.com/office/drawing/2014/main" id="{B3F8BAF5-9836-436E-830A-99ED7AE6ABBB}"/>
              </a:ext>
            </a:extLst>
          </p:cNvPr>
          <p:cNvSpPr/>
          <p:nvPr/>
        </p:nvSpPr>
        <p:spPr>
          <a:xfrm>
            <a:off x="581024" y="1749828"/>
            <a:ext cx="11610976" cy="338554"/>
          </a:xfrm>
          <a:prstGeom prst="rect">
            <a:avLst/>
          </a:prstGeom>
        </p:spPr>
        <p:txBody>
          <a:bodyPr wrap="square">
            <a:spAutoFit/>
          </a:bodyPr>
          <a:lstStyle/>
          <a:p>
            <a:endParaRPr lang="en-US" sz="1600" b="0" i="0" dirty="0">
              <a:solidFill>
                <a:srgbClr val="232F3E"/>
              </a:solidFill>
              <a:effectLst/>
              <a:latin typeface="AmazonEmberLight"/>
            </a:endParaRPr>
          </a:p>
        </p:txBody>
      </p:sp>
      <p:grpSp>
        <p:nvGrpSpPr>
          <p:cNvPr id="5" name="Group 4">
            <a:extLst>
              <a:ext uri="{FF2B5EF4-FFF2-40B4-BE49-F238E27FC236}">
                <a16:creationId xmlns:a16="http://schemas.microsoft.com/office/drawing/2014/main" id="{C66E6E4B-57FF-C34F-BE83-519F6A928916}"/>
              </a:ext>
            </a:extLst>
          </p:cNvPr>
          <p:cNvGrpSpPr/>
          <p:nvPr/>
        </p:nvGrpSpPr>
        <p:grpSpPr>
          <a:xfrm>
            <a:off x="502086" y="1919105"/>
            <a:ext cx="5292725" cy="4248150"/>
            <a:chOff x="352357" y="1229502"/>
            <a:chExt cx="5292725" cy="4248150"/>
          </a:xfrm>
        </p:grpSpPr>
        <p:pic>
          <p:nvPicPr>
            <p:cNvPr id="6" name="Picture 91">
              <a:extLst>
                <a:ext uri="{FF2B5EF4-FFF2-40B4-BE49-F238E27FC236}">
                  <a16:creationId xmlns:a16="http://schemas.microsoft.com/office/drawing/2014/main" id="{599AA9A5-CECB-D549-9D6B-F9840A2A75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1132" y="1445402"/>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68">
              <a:extLst>
                <a:ext uri="{FF2B5EF4-FFF2-40B4-BE49-F238E27FC236}">
                  <a16:creationId xmlns:a16="http://schemas.microsoft.com/office/drawing/2014/main" id="{718843CD-EB32-2A42-8954-AA9F01D7120E}"/>
                </a:ext>
              </a:extLst>
            </p:cNvPr>
            <p:cNvSpPr>
              <a:spLocks noChangeShapeType="1"/>
            </p:cNvSpPr>
            <p:nvPr/>
          </p:nvSpPr>
          <p:spPr bwMode="auto">
            <a:xfrm>
              <a:off x="6412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69">
              <a:extLst>
                <a:ext uri="{FF2B5EF4-FFF2-40B4-BE49-F238E27FC236}">
                  <a16:creationId xmlns:a16="http://schemas.microsoft.com/office/drawing/2014/main" id="{3EB8E06A-0E85-3B43-92D2-161E941A974E}"/>
                </a:ext>
              </a:extLst>
            </p:cNvPr>
            <p:cNvSpPr>
              <a:spLocks noChangeShapeType="1"/>
            </p:cNvSpPr>
            <p:nvPr/>
          </p:nvSpPr>
          <p:spPr bwMode="auto">
            <a:xfrm>
              <a:off x="10730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70">
              <a:extLst>
                <a:ext uri="{FF2B5EF4-FFF2-40B4-BE49-F238E27FC236}">
                  <a16:creationId xmlns:a16="http://schemas.microsoft.com/office/drawing/2014/main" id="{60A7CA2E-5E68-9942-989F-12B2F27351A5}"/>
                </a:ext>
              </a:extLst>
            </p:cNvPr>
            <p:cNvSpPr>
              <a:spLocks noChangeShapeType="1"/>
            </p:cNvSpPr>
            <p:nvPr/>
          </p:nvSpPr>
          <p:spPr bwMode="auto">
            <a:xfrm>
              <a:off x="15048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71">
              <a:extLst>
                <a:ext uri="{FF2B5EF4-FFF2-40B4-BE49-F238E27FC236}">
                  <a16:creationId xmlns:a16="http://schemas.microsoft.com/office/drawing/2014/main" id="{EE26D57C-8565-D045-8B47-B6A4AE218E96}"/>
                </a:ext>
              </a:extLst>
            </p:cNvPr>
            <p:cNvSpPr>
              <a:spLocks noChangeShapeType="1"/>
            </p:cNvSpPr>
            <p:nvPr/>
          </p:nvSpPr>
          <p:spPr bwMode="auto">
            <a:xfrm>
              <a:off x="19366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72">
              <a:extLst>
                <a:ext uri="{FF2B5EF4-FFF2-40B4-BE49-F238E27FC236}">
                  <a16:creationId xmlns:a16="http://schemas.microsoft.com/office/drawing/2014/main" id="{EA5D7E50-7B53-694A-AD16-CF9DFE460A83}"/>
                </a:ext>
              </a:extLst>
            </p:cNvPr>
            <p:cNvSpPr>
              <a:spLocks noChangeShapeType="1"/>
            </p:cNvSpPr>
            <p:nvPr/>
          </p:nvSpPr>
          <p:spPr bwMode="auto">
            <a:xfrm>
              <a:off x="2370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73">
              <a:extLst>
                <a:ext uri="{FF2B5EF4-FFF2-40B4-BE49-F238E27FC236}">
                  <a16:creationId xmlns:a16="http://schemas.microsoft.com/office/drawing/2014/main" id="{382BCCA7-B790-EE4D-BC37-2D1AD25CEC0C}"/>
                </a:ext>
              </a:extLst>
            </p:cNvPr>
            <p:cNvSpPr>
              <a:spLocks noChangeShapeType="1"/>
            </p:cNvSpPr>
            <p:nvPr/>
          </p:nvSpPr>
          <p:spPr bwMode="auto">
            <a:xfrm>
              <a:off x="2801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74">
              <a:extLst>
                <a:ext uri="{FF2B5EF4-FFF2-40B4-BE49-F238E27FC236}">
                  <a16:creationId xmlns:a16="http://schemas.microsoft.com/office/drawing/2014/main" id="{2E992EAC-7AD8-6340-BC50-85BB9B1BCE92}"/>
                </a:ext>
              </a:extLst>
            </p:cNvPr>
            <p:cNvSpPr>
              <a:spLocks noChangeShapeType="1"/>
            </p:cNvSpPr>
            <p:nvPr/>
          </p:nvSpPr>
          <p:spPr bwMode="auto">
            <a:xfrm>
              <a:off x="3233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75">
              <a:extLst>
                <a:ext uri="{FF2B5EF4-FFF2-40B4-BE49-F238E27FC236}">
                  <a16:creationId xmlns:a16="http://schemas.microsoft.com/office/drawing/2014/main" id="{09EE597D-74E3-5541-A686-548424FC253A}"/>
                </a:ext>
              </a:extLst>
            </p:cNvPr>
            <p:cNvSpPr>
              <a:spLocks noChangeShapeType="1"/>
            </p:cNvSpPr>
            <p:nvPr/>
          </p:nvSpPr>
          <p:spPr bwMode="auto">
            <a:xfrm>
              <a:off x="36654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76">
              <a:extLst>
                <a:ext uri="{FF2B5EF4-FFF2-40B4-BE49-F238E27FC236}">
                  <a16:creationId xmlns:a16="http://schemas.microsoft.com/office/drawing/2014/main" id="{7CDA34A0-1E82-F044-9005-37EFC9A1FA70}"/>
                </a:ext>
              </a:extLst>
            </p:cNvPr>
            <p:cNvSpPr>
              <a:spLocks noChangeShapeType="1"/>
            </p:cNvSpPr>
            <p:nvPr/>
          </p:nvSpPr>
          <p:spPr bwMode="auto">
            <a:xfrm>
              <a:off x="40972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77">
              <a:extLst>
                <a:ext uri="{FF2B5EF4-FFF2-40B4-BE49-F238E27FC236}">
                  <a16:creationId xmlns:a16="http://schemas.microsoft.com/office/drawing/2014/main" id="{8D00D197-74EB-8B4C-923D-4AB4B574AAEE}"/>
                </a:ext>
              </a:extLst>
            </p:cNvPr>
            <p:cNvSpPr>
              <a:spLocks noChangeShapeType="1"/>
            </p:cNvSpPr>
            <p:nvPr/>
          </p:nvSpPr>
          <p:spPr bwMode="auto">
            <a:xfrm>
              <a:off x="4529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78">
              <a:extLst>
                <a:ext uri="{FF2B5EF4-FFF2-40B4-BE49-F238E27FC236}">
                  <a16:creationId xmlns:a16="http://schemas.microsoft.com/office/drawing/2014/main" id="{0BB04B69-A58E-A14D-86A5-A3ECF6E461AF}"/>
                </a:ext>
              </a:extLst>
            </p:cNvPr>
            <p:cNvSpPr>
              <a:spLocks noChangeShapeType="1"/>
            </p:cNvSpPr>
            <p:nvPr/>
          </p:nvSpPr>
          <p:spPr bwMode="auto">
            <a:xfrm>
              <a:off x="4960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79">
              <a:extLst>
                <a:ext uri="{FF2B5EF4-FFF2-40B4-BE49-F238E27FC236}">
                  <a16:creationId xmlns:a16="http://schemas.microsoft.com/office/drawing/2014/main" id="{FE4A96E9-157D-BE4A-AAAC-D22808ECD756}"/>
                </a:ext>
              </a:extLst>
            </p:cNvPr>
            <p:cNvSpPr>
              <a:spLocks noChangeShapeType="1"/>
            </p:cNvSpPr>
            <p:nvPr/>
          </p:nvSpPr>
          <p:spPr bwMode="auto">
            <a:xfrm>
              <a:off x="5392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80">
              <a:extLst>
                <a:ext uri="{FF2B5EF4-FFF2-40B4-BE49-F238E27FC236}">
                  <a16:creationId xmlns:a16="http://schemas.microsoft.com/office/drawing/2014/main" id="{B6BDD23B-A327-1A45-9E9C-744BDFD7F603}"/>
                </a:ext>
              </a:extLst>
            </p:cNvPr>
            <p:cNvSpPr>
              <a:spLocks noChangeShapeType="1"/>
            </p:cNvSpPr>
            <p:nvPr/>
          </p:nvSpPr>
          <p:spPr bwMode="auto">
            <a:xfrm>
              <a:off x="352357" y="14454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81">
              <a:extLst>
                <a:ext uri="{FF2B5EF4-FFF2-40B4-BE49-F238E27FC236}">
                  <a16:creationId xmlns:a16="http://schemas.microsoft.com/office/drawing/2014/main" id="{5DC0B355-50F0-1845-B8B5-28EA89AF054F}"/>
                </a:ext>
              </a:extLst>
            </p:cNvPr>
            <p:cNvSpPr>
              <a:spLocks noChangeShapeType="1"/>
            </p:cNvSpPr>
            <p:nvPr/>
          </p:nvSpPr>
          <p:spPr bwMode="auto">
            <a:xfrm>
              <a:off x="352357" y="18772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82">
              <a:extLst>
                <a:ext uri="{FF2B5EF4-FFF2-40B4-BE49-F238E27FC236}">
                  <a16:creationId xmlns:a16="http://schemas.microsoft.com/office/drawing/2014/main" id="{E316D2E4-F768-4E41-A7FF-747DA66789C9}"/>
                </a:ext>
              </a:extLst>
            </p:cNvPr>
            <p:cNvSpPr>
              <a:spLocks noChangeShapeType="1"/>
            </p:cNvSpPr>
            <p:nvPr/>
          </p:nvSpPr>
          <p:spPr bwMode="auto">
            <a:xfrm>
              <a:off x="352357" y="23090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83">
              <a:extLst>
                <a:ext uri="{FF2B5EF4-FFF2-40B4-BE49-F238E27FC236}">
                  <a16:creationId xmlns:a16="http://schemas.microsoft.com/office/drawing/2014/main" id="{68C4C56F-D924-9647-8039-EFD2EB45A0A4}"/>
                </a:ext>
              </a:extLst>
            </p:cNvPr>
            <p:cNvSpPr>
              <a:spLocks noChangeShapeType="1"/>
            </p:cNvSpPr>
            <p:nvPr/>
          </p:nvSpPr>
          <p:spPr bwMode="auto">
            <a:xfrm>
              <a:off x="352357" y="27408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84">
              <a:extLst>
                <a:ext uri="{FF2B5EF4-FFF2-40B4-BE49-F238E27FC236}">
                  <a16:creationId xmlns:a16="http://schemas.microsoft.com/office/drawing/2014/main" id="{CF4EA523-F540-A14E-B77D-7B3B38A2A4C1}"/>
                </a:ext>
              </a:extLst>
            </p:cNvPr>
            <p:cNvSpPr>
              <a:spLocks noChangeShapeType="1"/>
            </p:cNvSpPr>
            <p:nvPr/>
          </p:nvSpPr>
          <p:spPr bwMode="auto">
            <a:xfrm>
              <a:off x="352357" y="3174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85">
              <a:extLst>
                <a:ext uri="{FF2B5EF4-FFF2-40B4-BE49-F238E27FC236}">
                  <a16:creationId xmlns:a16="http://schemas.microsoft.com/office/drawing/2014/main" id="{F67E04B5-1632-FD45-B517-B3134367FBEA}"/>
                </a:ext>
              </a:extLst>
            </p:cNvPr>
            <p:cNvSpPr>
              <a:spLocks noChangeShapeType="1"/>
            </p:cNvSpPr>
            <p:nvPr/>
          </p:nvSpPr>
          <p:spPr bwMode="auto">
            <a:xfrm>
              <a:off x="352357" y="36059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86">
              <a:extLst>
                <a:ext uri="{FF2B5EF4-FFF2-40B4-BE49-F238E27FC236}">
                  <a16:creationId xmlns:a16="http://schemas.microsoft.com/office/drawing/2014/main" id="{FF74B6BE-2972-3F46-B2C7-77D7845DC0DE}"/>
                </a:ext>
              </a:extLst>
            </p:cNvPr>
            <p:cNvSpPr>
              <a:spLocks noChangeShapeType="1"/>
            </p:cNvSpPr>
            <p:nvPr/>
          </p:nvSpPr>
          <p:spPr bwMode="auto">
            <a:xfrm>
              <a:off x="352357" y="40377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87">
              <a:extLst>
                <a:ext uri="{FF2B5EF4-FFF2-40B4-BE49-F238E27FC236}">
                  <a16:creationId xmlns:a16="http://schemas.microsoft.com/office/drawing/2014/main" id="{6ABB7B81-CC93-D14C-A560-A7DCD3A3DF4A}"/>
                </a:ext>
              </a:extLst>
            </p:cNvPr>
            <p:cNvSpPr>
              <a:spLocks noChangeShapeType="1"/>
            </p:cNvSpPr>
            <p:nvPr/>
          </p:nvSpPr>
          <p:spPr bwMode="auto">
            <a:xfrm>
              <a:off x="352357" y="44695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88">
              <a:extLst>
                <a:ext uri="{FF2B5EF4-FFF2-40B4-BE49-F238E27FC236}">
                  <a16:creationId xmlns:a16="http://schemas.microsoft.com/office/drawing/2014/main" id="{C618148F-4FD0-3945-A5FB-AB0D66518C7C}"/>
                </a:ext>
              </a:extLst>
            </p:cNvPr>
            <p:cNvSpPr>
              <a:spLocks noChangeShapeType="1"/>
            </p:cNvSpPr>
            <p:nvPr/>
          </p:nvSpPr>
          <p:spPr bwMode="auto">
            <a:xfrm>
              <a:off x="352357" y="49013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89">
              <a:extLst>
                <a:ext uri="{FF2B5EF4-FFF2-40B4-BE49-F238E27FC236}">
                  <a16:creationId xmlns:a16="http://schemas.microsoft.com/office/drawing/2014/main" id="{87C0065B-B11E-144B-8DC8-BBDCD1CF6840}"/>
                </a:ext>
              </a:extLst>
            </p:cNvPr>
            <p:cNvSpPr>
              <a:spLocks noChangeShapeType="1"/>
            </p:cNvSpPr>
            <p:nvPr/>
          </p:nvSpPr>
          <p:spPr bwMode="auto">
            <a:xfrm>
              <a:off x="352357" y="5333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0" name="Picture 29">
            <a:extLst>
              <a:ext uri="{FF2B5EF4-FFF2-40B4-BE49-F238E27FC236}">
                <a16:creationId xmlns:a16="http://schemas.microsoft.com/office/drawing/2014/main" id="{D98E9819-48A2-F74B-9AF8-2850AD8EAB30}"/>
              </a:ext>
            </a:extLst>
          </p:cNvPr>
          <p:cNvPicPr>
            <a:picLocks noChangeAspect="1"/>
          </p:cNvPicPr>
          <p:nvPr/>
        </p:nvPicPr>
        <p:blipFill>
          <a:blip r:embed="rId4"/>
          <a:stretch>
            <a:fillRect/>
          </a:stretch>
        </p:blipFill>
        <p:spPr>
          <a:xfrm>
            <a:off x="3273732" y="3350334"/>
            <a:ext cx="749300" cy="762000"/>
          </a:xfrm>
          <a:prstGeom prst="rect">
            <a:avLst/>
          </a:prstGeom>
        </p:spPr>
      </p:pic>
      <p:pic>
        <p:nvPicPr>
          <p:cNvPr id="31" name="Picture 30">
            <a:extLst>
              <a:ext uri="{FF2B5EF4-FFF2-40B4-BE49-F238E27FC236}">
                <a16:creationId xmlns:a16="http://schemas.microsoft.com/office/drawing/2014/main" id="{21AD82E6-E525-3D4D-95A4-092DC9FF3CF6}"/>
              </a:ext>
            </a:extLst>
          </p:cNvPr>
          <p:cNvPicPr>
            <a:picLocks noChangeAspect="1"/>
          </p:cNvPicPr>
          <p:nvPr/>
        </p:nvPicPr>
        <p:blipFill>
          <a:blip r:embed="rId4"/>
          <a:stretch>
            <a:fillRect/>
          </a:stretch>
        </p:blipFill>
        <p:spPr>
          <a:xfrm>
            <a:off x="7156636" y="910367"/>
            <a:ext cx="1781999" cy="1812202"/>
          </a:xfrm>
          <a:prstGeom prst="rect">
            <a:avLst/>
          </a:prstGeom>
        </p:spPr>
      </p:pic>
      <p:sp>
        <p:nvSpPr>
          <p:cNvPr id="32" name="Rectangle 31">
            <a:extLst>
              <a:ext uri="{FF2B5EF4-FFF2-40B4-BE49-F238E27FC236}">
                <a16:creationId xmlns:a16="http://schemas.microsoft.com/office/drawing/2014/main" id="{C908E335-58CD-B64D-B5DE-3A4E6DE7CF80}"/>
              </a:ext>
            </a:extLst>
          </p:cNvPr>
          <p:cNvSpPr/>
          <p:nvPr/>
        </p:nvSpPr>
        <p:spPr bwMode="gray">
          <a:xfrm>
            <a:off x="7436190" y="1183847"/>
            <a:ext cx="1225834" cy="1225834"/>
          </a:xfrm>
          <a:prstGeom prst="rect">
            <a:avLst/>
          </a:prstGeom>
          <a:solidFill>
            <a:schemeClr val="accent4">
              <a:tint val="65000"/>
              <a:alpha val="4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A231B70C-6FB2-1D46-8925-E4FCEB63C41A}"/>
              </a:ext>
            </a:extLst>
          </p:cNvPr>
          <p:cNvSpPr/>
          <p:nvPr/>
        </p:nvSpPr>
        <p:spPr bwMode="gray">
          <a:xfrm>
            <a:off x="9538425" y="1292628"/>
            <a:ext cx="1524069" cy="734828"/>
          </a:xfrm>
          <a:prstGeom prst="roundRect">
            <a:avLst/>
          </a:prstGeom>
          <a:solidFill>
            <a:srgbClr val="FF0000">
              <a:alpha val="25000"/>
            </a:srgb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Access Points</a:t>
            </a:r>
          </a:p>
        </p:txBody>
      </p:sp>
      <p:sp>
        <p:nvSpPr>
          <p:cNvPr id="34" name="Left Arrow 33">
            <a:extLst>
              <a:ext uri="{FF2B5EF4-FFF2-40B4-BE49-F238E27FC236}">
                <a16:creationId xmlns:a16="http://schemas.microsoft.com/office/drawing/2014/main" id="{21C125D9-0558-5E40-AA13-928DCB68234B}"/>
              </a:ext>
            </a:extLst>
          </p:cNvPr>
          <p:cNvSpPr/>
          <p:nvPr/>
        </p:nvSpPr>
        <p:spPr bwMode="gray">
          <a:xfrm>
            <a:off x="8943632" y="1522255"/>
            <a:ext cx="549113" cy="303277"/>
          </a:xfrm>
          <a:prstGeom prst="leftArrow">
            <a:avLst/>
          </a:prstGeom>
          <a:solidFill>
            <a:srgbClr val="FF0000">
              <a:alpha val="25000"/>
            </a:srgbClr>
          </a:solidFill>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C2C4F52B-7931-8343-A372-A24FF4AAA9CE}"/>
              </a:ext>
            </a:extLst>
          </p:cNvPr>
          <p:cNvSpPr/>
          <p:nvPr/>
        </p:nvSpPr>
        <p:spPr bwMode="gray">
          <a:xfrm>
            <a:off x="8877719" y="368330"/>
            <a:ext cx="1524069" cy="734828"/>
          </a:xfrm>
          <a:prstGeom prst="roundRect">
            <a:avLst/>
          </a:prstGeom>
          <a:solidFill>
            <a:srgbClr val="FF0000">
              <a:alpha val="25000"/>
            </a:srgb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Access Points</a:t>
            </a:r>
          </a:p>
        </p:txBody>
      </p:sp>
      <p:sp>
        <p:nvSpPr>
          <p:cNvPr id="36" name="Left Arrow 35">
            <a:extLst>
              <a:ext uri="{FF2B5EF4-FFF2-40B4-BE49-F238E27FC236}">
                <a16:creationId xmlns:a16="http://schemas.microsoft.com/office/drawing/2014/main" id="{8A8AEA3E-12A1-A64B-AAE7-DCF6C32A8EB1}"/>
              </a:ext>
            </a:extLst>
          </p:cNvPr>
          <p:cNvSpPr/>
          <p:nvPr/>
        </p:nvSpPr>
        <p:spPr bwMode="gray">
          <a:xfrm rot="20409005">
            <a:off x="8274937" y="742040"/>
            <a:ext cx="549113" cy="303277"/>
          </a:xfrm>
          <a:prstGeom prst="leftArrow">
            <a:avLst/>
          </a:prstGeom>
          <a:solidFill>
            <a:srgbClr val="FF0000">
              <a:alpha val="25000"/>
            </a:srgbClr>
          </a:solidFill>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43086800-C162-9D4C-8627-2D0B2A34FFB3}"/>
              </a:ext>
            </a:extLst>
          </p:cNvPr>
          <p:cNvSpPr/>
          <p:nvPr/>
        </p:nvSpPr>
        <p:spPr bwMode="gray">
          <a:xfrm>
            <a:off x="4942909" y="949028"/>
            <a:ext cx="1524069" cy="734828"/>
          </a:xfrm>
          <a:prstGeom prst="roundRect">
            <a:avLst/>
          </a:prstGeom>
          <a:solidFill>
            <a:srgbClr val="FF0000">
              <a:alpha val="25000"/>
            </a:srgb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Access Points</a:t>
            </a:r>
          </a:p>
        </p:txBody>
      </p:sp>
      <p:sp>
        <p:nvSpPr>
          <p:cNvPr id="38" name="Left Arrow 37">
            <a:extLst>
              <a:ext uri="{FF2B5EF4-FFF2-40B4-BE49-F238E27FC236}">
                <a16:creationId xmlns:a16="http://schemas.microsoft.com/office/drawing/2014/main" id="{4374D8DB-4193-4A44-9C6F-38644D51374A}"/>
              </a:ext>
            </a:extLst>
          </p:cNvPr>
          <p:cNvSpPr/>
          <p:nvPr/>
        </p:nvSpPr>
        <p:spPr bwMode="gray">
          <a:xfrm rot="10800000">
            <a:off x="6538743" y="1156652"/>
            <a:ext cx="549113" cy="303277"/>
          </a:xfrm>
          <a:prstGeom prst="leftArrow">
            <a:avLst/>
          </a:prstGeom>
          <a:solidFill>
            <a:srgbClr val="FF0000">
              <a:alpha val="25000"/>
            </a:srgbClr>
          </a:solidFill>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995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729 0.02107 L 0.36002 -0.28773 " pathEditMode="relative" rAng="0" ptsTypes="AA">
                                      <p:cBhvr>
                                        <p:cTn id="8" dur="2000" fill="hold"/>
                                        <p:tgtEl>
                                          <p:spTgt spid="30"/>
                                        </p:tgtEl>
                                        <p:attrNameLst>
                                          <p:attrName>ppt_x</p:attrName>
                                          <p:attrName>ppt_y</p:attrName>
                                        </p:attrNameLst>
                                      </p:cBhvr>
                                      <p:rCtr x="17630" y="-15440"/>
                                    </p:animMotion>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3" presetClass="entr" presetSubtype="1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linds(horizontal)">
                                      <p:cBhvr>
                                        <p:cTn id="24" dur="500"/>
                                        <p:tgtEl>
                                          <p:spTgt spid="3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linds(horizontal)">
                                      <p:cBhvr>
                                        <p:cTn id="33" dur="500"/>
                                        <p:tgtEl>
                                          <p:spTgt spid="3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linds(horizontal)">
                                      <p:cBhvr>
                                        <p:cTn id="36" dur="500"/>
                                        <p:tgtEl>
                                          <p:spTgt spid="3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linds(horizontal)">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
            <a:ext cx="11277600" cy="886397"/>
          </a:xfrm>
        </p:spPr>
        <p:txBody>
          <a:bodyPr/>
          <a:lstStyle/>
          <a:p>
            <a:r>
              <a:rPr lang="en-US" dirty="0"/>
              <a:t>Customizable Route planning</a:t>
            </a:r>
          </a:p>
        </p:txBody>
      </p:sp>
      <p:sp>
        <p:nvSpPr>
          <p:cNvPr id="6" name="Text Placeholder 5"/>
          <p:cNvSpPr>
            <a:spLocks noGrp="1"/>
          </p:cNvSpPr>
          <p:nvPr>
            <p:ph type="body" idx="10"/>
          </p:nvPr>
        </p:nvSpPr>
        <p:spPr>
          <a:xfrm>
            <a:off x="457196" y="1189280"/>
            <a:ext cx="6200634" cy="886396"/>
          </a:xfrm>
        </p:spPr>
        <p:txBody>
          <a:bodyPr/>
          <a:lstStyle/>
          <a:p>
            <a:r>
              <a:rPr lang="en-US" sz="2400" b="1" dirty="0"/>
              <a:t>Step 1: Graph preprocessing</a:t>
            </a:r>
          </a:p>
          <a:p>
            <a:r>
              <a:rPr lang="en-US" sz="2400" b="1" dirty="0"/>
              <a:t>            Graph partition, preprocessing, hours</a:t>
            </a:r>
          </a:p>
        </p:txBody>
      </p:sp>
      <p:sp>
        <p:nvSpPr>
          <p:cNvPr id="2" name="Rectangle 1">
            <a:extLst>
              <a:ext uri="{FF2B5EF4-FFF2-40B4-BE49-F238E27FC236}">
                <a16:creationId xmlns:a16="http://schemas.microsoft.com/office/drawing/2014/main" id="{B3F8BAF5-9836-436E-830A-99ED7AE6ABBB}"/>
              </a:ext>
            </a:extLst>
          </p:cNvPr>
          <p:cNvSpPr/>
          <p:nvPr/>
        </p:nvSpPr>
        <p:spPr>
          <a:xfrm>
            <a:off x="371474" y="1428095"/>
            <a:ext cx="11610976" cy="338554"/>
          </a:xfrm>
          <a:prstGeom prst="rect">
            <a:avLst/>
          </a:prstGeom>
        </p:spPr>
        <p:txBody>
          <a:bodyPr wrap="square">
            <a:spAutoFit/>
          </a:bodyPr>
          <a:lstStyle/>
          <a:p>
            <a:endParaRPr lang="en-US" sz="1600" b="0" i="0" dirty="0">
              <a:solidFill>
                <a:srgbClr val="232F3E"/>
              </a:solidFill>
              <a:effectLst/>
              <a:latin typeface="AmazonEmberLight"/>
            </a:endParaRPr>
          </a:p>
        </p:txBody>
      </p:sp>
      <p:pic>
        <p:nvPicPr>
          <p:cNvPr id="43" name="Picture 42">
            <a:extLst>
              <a:ext uri="{FF2B5EF4-FFF2-40B4-BE49-F238E27FC236}">
                <a16:creationId xmlns:a16="http://schemas.microsoft.com/office/drawing/2014/main" id="{884317F9-7609-4C41-8357-F125F497CE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05480" y="23158"/>
            <a:ext cx="4829320" cy="3804170"/>
          </a:xfrm>
          <a:prstGeom prst="rect">
            <a:avLst/>
          </a:prstGeom>
        </p:spPr>
      </p:pic>
      <p:sp>
        <p:nvSpPr>
          <p:cNvPr id="44" name="Text Placeholder 5">
            <a:extLst>
              <a:ext uri="{FF2B5EF4-FFF2-40B4-BE49-F238E27FC236}">
                <a16:creationId xmlns:a16="http://schemas.microsoft.com/office/drawing/2014/main" id="{FA6EF2AA-D0C0-1B45-BE4A-488A3EADC3C3}"/>
              </a:ext>
            </a:extLst>
          </p:cNvPr>
          <p:cNvSpPr txBox="1">
            <a:spLocks/>
          </p:cNvSpPr>
          <p:nvPr/>
        </p:nvSpPr>
        <p:spPr>
          <a:xfrm>
            <a:off x="457197" y="2101322"/>
            <a:ext cx="6409720" cy="1703526"/>
          </a:xfrm>
          <a:prstGeom prst="rect">
            <a:avLst/>
          </a:prstGeom>
        </p:spPr>
        <p:txBody>
          <a:bodyPr vert="horz" lIns="0" tIns="0" rIns="0" bIns="0" rtlCol="0" anchor="t">
            <a:noAutofit/>
          </a:bodyPr>
          <a:lstStyle>
            <a:lvl1pPr marL="0" indent="0" algn="l" defTabSz="914400" rtl="0" eaLnBrk="1" latinLnBrk="0" hangingPunct="1">
              <a:lnSpc>
                <a:spcPct val="95000"/>
              </a:lnSpc>
              <a:spcBef>
                <a:spcPts val="1200"/>
              </a:spcBef>
              <a:buFont typeface="Arial" panose="020B0604020202020204" pitchFamily="34" charset="0"/>
              <a:buNone/>
              <a:defRPr sz="2000" b="0" kern="1200">
                <a:solidFill>
                  <a:schemeClr val="accent3"/>
                </a:solidFill>
                <a:latin typeface="Avenir Book" charset="0"/>
                <a:ea typeface="Avenir Book" charset="0"/>
                <a:cs typeface="Avenir Book" charset="0"/>
              </a:defRPr>
            </a:lvl1pPr>
            <a:lvl2pPr marL="457200" indent="0" algn="l" defTabSz="914400" rtl="0" eaLnBrk="1" latinLnBrk="0" hangingPunct="1">
              <a:lnSpc>
                <a:spcPct val="85000"/>
              </a:lnSpc>
              <a:spcBef>
                <a:spcPts val="400"/>
              </a:spcBef>
              <a:spcAft>
                <a:spcPts val="200"/>
              </a:spcAft>
              <a:buFont typeface="Arial" panose="020B0604020202020204" pitchFamily="34" charset="0"/>
              <a:buNone/>
              <a:defRPr sz="2000" b="1" kern="1200">
                <a:solidFill>
                  <a:schemeClr val="tx2"/>
                </a:solidFill>
                <a:latin typeface="Avenir Book" charset="0"/>
                <a:ea typeface="Avenir Book" charset="0"/>
                <a:cs typeface="Avenir Book" charset="0"/>
              </a:defRPr>
            </a:lvl2pPr>
            <a:lvl3pPr marL="914400" indent="0" algn="l" defTabSz="914400" rtl="0" eaLnBrk="1" latinLnBrk="0" hangingPunct="1">
              <a:lnSpc>
                <a:spcPct val="85000"/>
              </a:lnSpc>
              <a:spcBef>
                <a:spcPts val="400"/>
              </a:spcBef>
              <a:spcAft>
                <a:spcPts val="200"/>
              </a:spcAft>
              <a:buFont typeface="Arial" panose="020B0604020202020204" pitchFamily="34" charset="0"/>
              <a:buNone/>
              <a:defRPr sz="1800" b="1" kern="1200">
                <a:solidFill>
                  <a:schemeClr val="tx2"/>
                </a:solidFill>
                <a:latin typeface="Avenir Book" charset="0"/>
                <a:ea typeface="Avenir Book" charset="0"/>
                <a:cs typeface="Avenir Book" charset="0"/>
              </a:defRPr>
            </a:lvl3pPr>
            <a:lvl4pPr marL="1371600" indent="0" algn="l" defTabSz="914400" rtl="0" eaLnBrk="1" latinLnBrk="0" hangingPunct="1">
              <a:lnSpc>
                <a:spcPct val="85000"/>
              </a:lnSpc>
              <a:spcBef>
                <a:spcPts val="400"/>
              </a:spcBef>
              <a:spcAft>
                <a:spcPts val="200"/>
              </a:spcAft>
              <a:buFont typeface="Arial" panose="020B0604020202020204" pitchFamily="34" charset="0"/>
              <a:buNone/>
              <a:defRPr sz="1600" b="1" kern="1200">
                <a:solidFill>
                  <a:schemeClr val="tx2"/>
                </a:solidFill>
                <a:latin typeface="Avenir Book" charset="0"/>
                <a:ea typeface="Avenir Book" charset="0"/>
                <a:cs typeface="Avenir Book" charset="0"/>
              </a:defRPr>
            </a:lvl4pPr>
            <a:lvl5pPr marL="1828800" indent="0" algn="l" defTabSz="914400" rtl="0" eaLnBrk="1" latinLnBrk="0" hangingPunct="1">
              <a:lnSpc>
                <a:spcPct val="85000"/>
              </a:lnSpc>
              <a:spcBef>
                <a:spcPts val="400"/>
              </a:spcBef>
              <a:spcAft>
                <a:spcPts val="200"/>
              </a:spcAft>
              <a:buFont typeface="Arial" panose="020B0604020202020204" pitchFamily="34" charset="0"/>
              <a:buNone/>
              <a:defRPr sz="1600" b="1" kern="1200">
                <a:solidFill>
                  <a:schemeClr val="tx2"/>
                </a:solidFill>
                <a:latin typeface="Avenir Book" charset="0"/>
                <a:ea typeface="Avenir Book" charset="0"/>
                <a:cs typeface="Avenir Book" charset="0"/>
              </a:defRPr>
            </a:lvl5pPr>
            <a:lvl6pPr marL="2286000" indent="0" algn="l" defTabSz="914400" rtl="0" eaLnBrk="1" latinLnBrk="0" hangingPunct="1">
              <a:lnSpc>
                <a:spcPct val="90000"/>
              </a:lnSpc>
              <a:spcBef>
                <a:spcPts val="1200"/>
              </a:spcBef>
              <a:buFont typeface="Arial" panose="020B0604020202020204" pitchFamily="34" charset="0"/>
              <a:buNone/>
              <a:defRPr sz="1600" b="1" kern="1200">
                <a:solidFill>
                  <a:schemeClr val="tx2"/>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600" b="1" kern="1200">
                <a:solidFill>
                  <a:schemeClr val="tx2"/>
                </a:solidFill>
                <a:latin typeface="+mn-lt"/>
                <a:ea typeface="+mn-ea"/>
                <a:cs typeface="+mn-cs"/>
              </a:defRPr>
            </a:lvl7pPr>
            <a:lvl8pPr marL="3200400" indent="0" algn="l" defTabSz="914400" rtl="0" eaLnBrk="1" latinLnBrk="0" hangingPunct="1">
              <a:lnSpc>
                <a:spcPct val="85000"/>
              </a:lnSpc>
              <a:spcBef>
                <a:spcPts val="400"/>
              </a:spcBef>
              <a:spcAft>
                <a:spcPts val="200"/>
              </a:spcAft>
              <a:buClr>
                <a:schemeClr val="bg2"/>
              </a:buClr>
              <a:buFont typeface="Arial" panose="020B0604020202020204" pitchFamily="34" charset="0"/>
              <a:buNone/>
              <a:defRPr sz="1600" b="1" kern="1200" baseline="0">
                <a:solidFill>
                  <a:schemeClr val="tx2"/>
                </a:solidFill>
                <a:latin typeface="+mn-lt"/>
                <a:ea typeface="+mn-ea"/>
                <a:cs typeface="+mn-cs"/>
              </a:defRPr>
            </a:lvl8pPr>
            <a:lvl9pPr marL="3657600" marR="0" indent="0" algn="l" defTabSz="914400" rtl="0" eaLnBrk="1" fontAlgn="auto" latinLnBrk="0" hangingPunct="1">
              <a:lnSpc>
                <a:spcPct val="85000"/>
              </a:lnSpc>
              <a:spcBef>
                <a:spcPts val="400"/>
              </a:spcBef>
              <a:spcAft>
                <a:spcPts val="200"/>
              </a:spcAft>
              <a:buClr>
                <a:schemeClr val="bg2"/>
              </a:buClr>
              <a:buSzTx/>
              <a:buFont typeface="Arial" panose="020B0604020202020204" pitchFamily="34" charset="0"/>
              <a:buNone/>
              <a:tabLst/>
              <a:defRPr sz="1600" b="1" kern="1200">
                <a:solidFill>
                  <a:schemeClr val="tx2"/>
                </a:solidFill>
                <a:latin typeface="+mn-lt"/>
                <a:ea typeface="+mn-ea"/>
                <a:cs typeface="+mn-cs"/>
              </a:defRPr>
            </a:lvl9pPr>
          </a:lstStyle>
          <a:p>
            <a:r>
              <a:rPr lang="en-US" sz="2400" b="1" dirty="0"/>
              <a:t>Step 2: Customization</a:t>
            </a:r>
          </a:p>
          <a:p>
            <a:r>
              <a:rPr lang="en-US" sz="2400" b="1" dirty="0"/>
              <a:t>            Apply dynamic information with cost model</a:t>
            </a:r>
          </a:p>
          <a:p>
            <a:r>
              <a:rPr lang="en-US" sz="2400" b="1" dirty="0"/>
              <a:t>            Each round of traffic update, seconds</a:t>
            </a:r>
          </a:p>
          <a:p>
            <a:r>
              <a:rPr lang="en-US" b="1" dirty="0"/>
              <a:t>    </a:t>
            </a:r>
          </a:p>
        </p:txBody>
      </p:sp>
      <p:sp>
        <p:nvSpPr>
          <p:cNvPr id="45" name="Text Placeholder 5">
            <a:extLst>
              <a:ext uri="{FF2B5EF4-FFF2-40B4-BE49-F238E27FC236}">
                <a16:creationId xmlns:a16="http://schemas.microsoft.com/office/drawing/2014/main" id="{CB4A59AC-AADD-6B47-9A3C-12E2B84B4A76}"/>
              </a:ext>
            </a:extLst>
          </p:cNvPr>
          <p:cNvSpPr txBox="1">
            <a:spLocks/>
          </p:cNvSpPr>
          <p:nvPr/>
        </p:nvSpPr>
        <p:spPr>
          <a:xfrm>
            <a:off x="457196" y="4009987"/>
            <a:ext cx="5994875" cy="1274154"/>
          </a:xfrm>
          <a:prstGeom prst="rect">
            <a:avLst/>
          </a:prstGeom>
        </p:spPr>
        <p:txBody>
          <a:bodyPr vert="horz" lIns="0" tIns="0" rIns="0" bIns="0" rtlCol="0" anchor="t">
            <a:noAutofit/>
          </a:bodyPr>
          <a:lstStyle>
            <a:lvl1pPr marL="0" indent="0" algn="l" defTabSz="914400" rtl="0" eaLnBrk="1" latinLnBrk="0" hangingPunct="1">
              <a:lnSpc>
                <a:spcPct val="95000"/>
              </a:lnSpc>
              <a:spcBef>
                <a:spcPts val="1200"/>
              </a:spcBef>
              <a:buFont typeface="Arial" panose="020B0604020202020204" pitchFamily="34" charset="0"/>
              <a:buNone/>
              <a:defRPr sz="2000" b="0" kern="1200">
                <a:solidFill>
                  <a:schemeClr val="accent3"/>
                </a:solidFill>
                <a:latin typeface="Avenir Book" charset="0"/>
                <a:ea typeface="Avenir Book" charset="0"/>
                <a:cs typeface="Avenir Book" charset="0"/>
              </a:defRPr>
            </a:lvl1pPr>
            <a:lvl2pPr marL="457200" indent="0" algn="l" defTabSz="914400" rtl="0" eaLnBrk="1" latinLnBrk="0" hangingPunct="1">
              <a:lnSpc>
                <a:spcPct val="85000"/>
              </a:lnSpc>
              <a:spcBef>
                <a:spcPts val="400"/>
              </a:spcBef>
              <a:spcAft>
                <a:spcPts val="200"/>
              </a:spcAft>
              <a:buFont typeface="Arial" panose="020B0604020202020204" pitchFamily="34" charset="0"/>
              <a:buNone/>
              <a:defRPr sz="2000" b="1" kern="1200">
                <a:solidFill>
                  <a:schemeClr val="tx2"/>
                </a:solidFill>
                <a:latin typeface="Avenir Book" charset="0"/>
                <a:ea typeface="Avenir Book" charset="0"/>
                <a:cs typeface="Avenir Book" charset="0"/>
              </a:defRPr>
            </a:lvl2pPr>
            <a:lvl3pPr marL="914400" indent="0" algn="l" defTabSz="914400" rtl="0" eaLnBrk="1" latinLnBrk="0" hangingPunct="1">
              <a:lnSpc>
                <a:spcPct val="85000"/>
              </a:lnSpc>
              <a:spcBef>
                <a:spcPts val="400"/>
              </a:spcBef>
              <a:spcAft>
                <a:spcPts val="200"/>
              </a:spcAft>
              <a:buFont typeface="Arial" panose="020B0604020202020204" pitchFamily="34" charset="0"/>
              <a:buNone/>
              <a:defRPr sz="1800" b="1" kern="1200">
                <a:solidFill>
                  <a:schemeClr val="tx2"/>
                </a:solidFill>
                <a:latin typeface="Avenir Book" charset="0"/>
                <a:ea typeface="Avenir Book" charset="0"/>
                <a:cs typeface="Avenir Book" charset="0"/>
              </a:defRPr>
            </a:lvl3pPr>
            <a:lvl4pPr marL="1371600" indent="0" algn="l" defTabSz="914400" rtl="0" eaLnBrk="1" latinLnBrk="0" hangingPunct="1">
              <a:lnSpc>
                <a:spcPct val="85000"/>
              </a:lnSpc>
              <a:spcBef>
                <a:spcPts val="400"/>
              </a:spcBef>
              <a:spcAft>
                <a:spcPts val="200"/>
              </a:spcAft>
              <a:buFont typeface="Arial" panose="020B0604020202020204" pitchFamily="34" charset="0"/>
              <a:buNone/>
              <a:defRPr sz="1600" b="1" kern="1200">
                <a:solidFill>
                  <a:schemeClr val="tx2"/>
                </a:solidFill>
                <a:latin typeface="Avenir Book" charset="0"/>
                <a:ea typeface="Avenir Book" charset="0"/>
                <a:cs typeface="Avenir Book" charset="0"/>
              </a:defRPr>
            </a:lvl4pPr>
            <a:lvl5pPr marL="1828800" indent="0" algn="l" defTabSz="914400" rtl="0" eaLnBrk="1" latinLnBrk="0" hangingPunct="1">
              <a:lnSpc>
                <a:spcPct val="85000"/>
              </a:lnSpc>
              <a:spcBef>
                <a:spcPts val="400"/>
              </a:spcBef>
              <a:spcAft>
                <a:spcPts val="200"/>
              </a:spcAft>
              <a:buFont typeface="Arial" panose="020B0604020202020204" pitchFamily="34" charset="0"/>
              <a:buNone/>
              <a:defRPr sz="1600" b="1" kern="1200">
                <a:solidFill>
                  <a:schemeClr val="tx2"/>
                </a:solidFill>
                <a:latin typeface="Avenir Book" charset="0"/>
                <a:ea typeface="Avenir Book" charset="0"/>
                <a:cs typeface="Avenir Book" charset="0"/>
              </a:defRPr>
            </a:lvl5pPr>
            <a:lvl6pPr marL="2286000" indent="0" algn="l" defTabSz="914400" rtl="0" eaLnBrk="1" latinLnBrk="0" hangingPunct="1">
              <a:lnSpc>
                <a:spcPct val="90000"/>
              </a:lnSpc>
              <a:spcBef>
                <a:spcPts val="1200"/>
              </a:spcBef>
              <a:buFont typeface="Arial" panose="020B0604020202020204" pitchFamily="34" charset="0"/>
              <a:buNone/>
              <a:defRPr sz="1600" b="1" kern="1200">
                <a:solidFill>
                  <a:schemeClr val="tx2"/>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600" b="1" kern="1200">
                <a:solidFill>
                  <a:schemeClr val="tx2"/>
                </a:solidFill>
                <a:latin typeface="+mn-lt"/>
                <a:ea typeface="+mn-ea"/>
                <a:cs typeface="+mn-cs"/>
              </a:defRPr>
            </a:lvl7pPr>
            <a:lvl8pPr marL="3200400" indent="0" algn="l" defTabSz="914400" rtl="0" eaLnBrk="1" latinLnBrk="0" hangingPunct="1">
              <a:lnSpc>
                <a:spcPct val="85000"/>
              </a:lnSpc>
              <a:spcBef>
                <a:spcPts val="400"/>
              </a:spcBef>
              <a:spcAft>
                <a:spcPts val="200"/>
              </a:spcAft>
              <a:buClr>
                <a:schemeClr val="bg2"/>
              </a:buClr>
              <a:buFont typeface="Arial" panose="020B0604020202020204" pitchFamily="34" charset="0"/>
              <a:buNone/>
              <a:defRPr sz="1600" b="1" kern="1200" baseline="0">
                <a:solidFill>
                  <a:schemeClr val="tx2"/>
                </a:solidFill>
                <a:latin typeface="+mn-lt"/>
                <a:ea typeface="+mn-ea"/>
                <a:cs typeface="+mn-cs"/>
              </a:defRPr>
            </a:lvl8pPr>
            <a:lvl9pPr marL="3657600" marR="0" indent="0" algn="l" defTabSz="914400" rtl="0" eaLnBrk="1" fontAlgn="auto" latinLnBrk="0" hangingPunct="1">
              <a:lnSpc>
                <a:spcPct val="85000"/>
              </a:lnSpc>
              <a:spcBef>
                <a:spcPts val="400"/>
              </a:spcBef>
              <a:spcAft>
                <a:spcPts val="200"/>
              </a:spcAft>
              <a:buClr>
                <a:schemeClr val="bg2"/>
              </a:buClr>
              <a:buSzTx/>
              <a:buFont typeface="Arial" panose="020B0604020202020204" pitchFamily="34" charset="0"/>
              <a:buNone/>
              <a:tabLst/>
              <a:defRPr sz="1600" b="1" kern="1200">
                <a:solidFill>
                  <a:schemeClr val="tx2"/>
                </a:solidFill>
                <a:latin typeface="+mn-lt"/>
                <a:ea typeface="+mn-ea"/>
                <a:cs typeface="+mn-cs"/>
              </a:defRPr>
            </a:lvl9pPr>
          </a:lstStyle>
          <a:p>
            <a:r>
              <a:rPr lang="en-US" sz="2400" b="1" dirty="0"/>
              <a:t>Step 3: Query</a:t>
            </a:r>
          </a:p>
          <a:p>
            <a:r>
              <a:rPr lang="en-US" sz="2400" b="1" dirty="0"/>
              <a:t>            Real time, per request, </a:t>
            </a:r>
            <a:r>
              <a:rPr lang="en-US" sz="2400" b="1" dirty="0" err="1"/>
              <a:t>mili</a:t>
            </a:r>
            <a:r>
              <a:rPr lang="en-US" sz="2400" b="1" dirty="0"/>
              <a:t>-seconds</a:t>
            </a:r>
          </a:p>
          <a:p>
            <a:r>
              <a:rPr lang="en-US" b="1" dirty="0"/>
              <a:t>    </a:t>
            </a:r>
          </a:p>
        </p:txBody>
      </p:sp>
      <p:pic>
        <p:nvPicPr>
          <p:cNvPr id="46" name="Picture 45">
            <a:extLst>
              <a:ext uri="{FF2B5EF4-FFF2-40B4-BE49-F238E27FC236}">
                <a16:creationId xmlns:a16="http://schemas.microsoft.com/office/drawing/2014/main" id="{B18A505A-AA98-E049-B50E-141F6E7104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7567" y="3686717"/>
            <a:ext cx="4076700" cy="2819400"/>
          </a:xfrm>
          <a:prstGeom prst="rect">
            <a:avLst/>
          </a:prstGeom>
        </p:spPr>
      </p:pic>
      <p:pic>
        <p:nvPicPr>
          <p:cNvPr id="47" name="Picture 46">
            <a:extLst>
              <a:ext uri="{FF2B5EF4-FFF2-40B4-BE49-F238E27FC236}">
                <a16:creationId xmlns:a16="http://schemas.microsoft.com/office/drawing/2014/main" id="{6359A630-9136-BB42-AC5D-233225FAD37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1474" y="5001193"/>
            <a:ext cx="6251249" cy="1856807"/>
          </a:xfrm>
          <a:prstGeom prst="rect">
            <a:avLst/>
          </a:prstGeom>
        </p:spPr>
      </p:pic>
    </p:spTree>
    <p:extLst>
      <p:ext uri="{BB962C8B-B14F-4D97-AF65-F5344CB8AC3E}">
        <p14:creationId xmlns:p14="http://schemas.microsoft.com/office/powerpoint/2010/main" val="42204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6">
                                            <p:txEl>
                                              <p:pRg st="0" end="0"/>
                                            </p:txEl>
                                          </p:spTgt>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6">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linds(horizontal)">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ppt_x</p:attrName>
                                        </p:attrNameLst>
                                      </p:cBhvr>
                                      <p:tavLst>
                                        <p:tav tm="0">
                                          <p:val>
                                            <p:strVal val="#ppt_x-#ppt_w*1.125000"/>
                                          </p:val>
                                        </p:tav>
                                        <p:tav tm="100000">
                                          <p:val>
                                            <p:strVal val="#ppt_x"/>
                                          </p:val>
                                        </p:tav>
                                      </p:tavLst>
                                    </p:anim>
                                    <p:animEffect transition="in" filter="wipe(right)">
                                      <p:cBhvr>
                                        <p:cTn id="22" dur="500"/>
                                        <p:tgtEl>
                                          <p:spTgt spid="44"/>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linds(horizontal)">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checkerboard(across)">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Difference with Road network: Dynamic Energy</a:t>
            </a:r>
          </a:p>
        </p:txBody>
      </p:sp>
      <p:sp>
        <p:nvSpPr>
          <p:cNvPr id="3" name="TextBox 2">
            <a:extLst>
              <a:ext uri="{FF2B5EF4-FFF2-40B4-BE49-F238E27FC236}">
                <a16:creationId xmlns:a16="http://schemas.microsoft.com/office/drawing/2014/main" id="{16DAA613-BB93-0944-ADB8-EB8BB6837C3B}"/>
              </a:ext>
            </a:extLst>
          </p:cNvPr>
          <p:cNvSpPr txBox="1"/>
          <p:nvPr/>
        </p:nvSpPr>
        <p:spPr bwMode="gray">
          <a:xfrm>
            <a:off x="986366" y="1638300"/>
            <a:ext cx="8411633" cy="125699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sz="2500" b="1" dirty="0">
                <a:solidFill>
                  <a:schemeClr val="tx2"/>
                </a:solidFill>
                <a:latin typeface="Avenir Book" charset="0"/>
                <a:ea typeface="Avenir Book" charset="0"/>
                <a:cs typeface="Avenir Book" charset="0"/>
              </a:rPr>
              <a:t>What if I pre-defined some energy level when reaching the boarder nodes?</a:t>
            </a:r>
            <a:r>
              <a:rPr lang="en-US" sz="2500" dirty="0">
                <a:solidFill>
                  <a:schemeClr val="tx2"/>
                </a:solidFill>
                <a:latin typeface="Avenir Book" charset="0"/>
                <a:ea typeface="Avenir Book" charset="0"/>
                <a:cs typeface="Avenir Book" charset="0"/>
              </a:rPr>
              <a:t> </a:t>
            </a:r>
          </a:p>
          <a:p>
            <a:pPr eaLnBrk="1" hangingPunct="1">
              <a:spcBef>
                <a:spcPct val="0"/>
              </a:spcBef>
            </a:pPr>
            <a:r>
              <a:rPr lang="en-US" sz="2500" b="0" dirty="0">
                <a:solidFill>
                  <a:schemeClr val="tx2"/>
                </a:solidFill>
                <a:latin typeface="Avenir Book" charset="0"/>
                <a:ea typeface="Avenir Book" charset="0"/>
                <a:cs typeface="Avenir Book" charset="0"/>
              </a:rPr>
              <a:t>Like</a:t>
            </a:r>
            <a:r>
              <a:rPr lang="en-US" sz="2500" dirty="0">
                <a:solidFill>
                  <a:schemeClr val="tx2"/>
                </a:solidFill>
                <a:latin typeface="Avenir Book" charset="0"/>
                <a:ea typeface="Avenir Book" charset="0"/>
                <a:cs typeface="Avenir Book" charset="0"/>
              </a:rPr>
              <a:t>, (5 miles, 50 miles, 100 miles, 150 miles, 200 miles)</a:t>
            </a:r>
            <a:endParaRPr lang="en-US" sz="2500"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19197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pic>
        <p:nvPicPr>
          <p:cNvPr id="4" name="Picture 3">
            <a:extLst>
              <a:ext uri="{FF2B5EF4-FFF2-40B4-BE49-F238E27FC236}">
                <a16:creationId xmlns:a16="http://schemas.microsoft.com/office/drawing/2014/main" id="{98C5DDDC-5CB0-1842-A204-5A5573AEB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5500" y="1127534"/>
            <a:ext cx="7861942" cy="5266645"/>
          </a:xfrm>
          <a:prstGeom prst="rect">
            <a:avLst/>
          </a:prstGeom>
        </p:spPr>
      </p:pic>
    </p:spTree>
    <p:extLst>
      <p:ext uri="{BB962C8B-B14F-4D97-AF65-F5344CB8AC3E}">
        <p14:creationId xmlns:p14="http://schemas.microsoft.com/office/powerpoint/2010/main" val="9335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Pre-processing</a:t>
            </a:r>
          </a:p>
        </p:txBody>
      </p:sp>
      <p:pic>
        <p:nvPicPr>
          <p:cNvPr id="5" name="Picture 4">
            <a:extLst>
              <a:ext uri="{FF2B5EF4-FFF2-40B4-BE49-F238E27FC236}">
                <a16:creationId xmlns:a16="http://schemas.microsoft.com/office/drawing/2014/main" id="{9DB48AB9-7202-C14C-B0A9-BA058E1EADE3}"/>
              </a:ext>
            </a:extLst>
          </p:cNvPr>
          <p:cNvPicPr>
            <a:picLocks noChangeAspect="1"/>
          </p:cNvPicPr>
          <p:nvPr/>
        </p:nvPicPr>
        <p:blipFill>
          <a:blip r:embed="rId3"/>
          <a:stretch>
            <a:fillRect/>
          </a:stretch>
        </p:blipFill>
        <p:spPr>
          <a:xfrm>
            <a:off x="450850" y="1244600"/>
            <a:ext cx="10661428" cy="4787900"/>
          </a:xfrm>
          <a:prstGeom prst="rect">
            <a:avLst/>
          </a:prstGeom>
        </p:spPr>
      </p:pic>
    </p:spTree>
    <p:extLst>
      <p:ext uri="{BB962C8B-B14F-4D97-AF65-F5344CB8AC3E}">
        <p14:creationId xmlns:p14="http://schemas.microsoft.com/office/powerpoint/2010/main" val="245493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What OSRM could do</a:t>
            </a:r>
          </a:p>
        </p:txBody>
      </p:sp>
      <p:pic>
        <p:nvPicPr>
          <p:cNvPr id="5" name="Picture 4">
            <a:extLst>
              <a:ext uri="{FF2B5EF4-FFF2-40B4-BE49-F238E27FC236}">
                <a16:creationId xmlns:a16="http://schemas.microsoft.com/office/drawing/2014/main" id="{6F43961B-6261-0546-AFC3-3625918B1B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556" y="977267"/>
            <a:ext cx="6368252" cy="4668230"/>
          </a:xfrm>
          <a:prstGeom prst="rect">
            <a:avLst/>
          </a:prstGeom>
        </p:spPr>
      </p:pic>
      <p:sp>
        <p:nvSpPr>
          <p:cNvPr id="10" name="TextBox 9">
            <a:extLst>
              <a:ext uri="{FF2B5EF4-FFF2-40B4-BE49-F238E27FC236}">
                <a16:creationId xmlns:a16="http://schemas.microsoft.com/office/drawing/2014/main" id="{84D460F1-73F8-4743-9DAC-E168F1B5B694}"/>
              </a:ext>
            </a:extLst>
          </p:cNvPr>
          <p:cNvSpPr txBox="1"/>
          <p:nvPr/>
        </p:nvSpPr>
        <p:spPr bwMode="gray">
          <a:xfrm>
            <a:off x="8741288" y="1066337"/>
            <a:ext cx="289758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a:t>
            </a:r>
            <a:r>
              <a:rPr lang="en-US" dirty="0">
                <a:solidFill>
                  <a:schemeClr val="tx2"/>
                </a:solidFill>
                <a:latin typeface="Avenir Book" charset="0"/>
                <a:ea typeface="Avenir Book" charset="0"/>
                <a:cs typeface="Avenir Book" charset="0"/>
              </a:rPr>
              <a:t>Lowest cost</a:t>
            </a:r>
            <a:r>
              <a:rPr lang="en-US" b="0" dirty="0">
                <a:solidFill>
                  <a:schemeClr val="tx2"/>
                </a:solidFill>
                <a:latin typeface="Avenir Book" charset="0"/>
                <a:ea typeface="Avenir Book" charset="0"/>
                <a:cs typeface="Avenir Book" charset="0"/>
              </a:rPr>
              <a:t> path and turn by turn navigation</a:t>
            </a:r>
          </a:p>
        </p:txBody>
      </p:sp>
    </p:spTree>
    <p:extLst>
      <p:ext uri="{BB962C8B-B14F-4D97-AF65-F5344CB8AC3E}">
        <p14:creationId xmlns:p14="http://schemas.microsoft.com/office/powerpoint/2010/main" val="364147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Query and Customize</a:t>
            </a:r>
          </a:p>
        </p:txBody>
      </p:sp>
      <p:pic>
        <p:nvPicPr>
          <p:cNvPr id="3" name="Picture 2">
            <a:extLst>
              <a:ext uri="{FF2B5EF4-FFF2-40B4-BE49-F238E27FC236}">
                <a16:creationId xmlns:a16="http://schemas.microsoft.com/office/drawing/2014/main" id="{BBC21AD2-E297-5943-81A4-28F6DB71C5BE}"/>
              </a:ext>
            </a:extLst>
          </p:cNvPr>
          <p:cNvPicPr>
            <a:picLocks noChangeAspect="1"/>
          </p:cNvPicPr>
          <p:nvPr/>
        </p:nvPicPr>
        <p:blipFill>
          <a:blip r:embed="rId3"/>
          <a:stretch>
            <a:fillRect/>
          </a:stretch>
        </p:blipFill>
        <p:spPr>
          <a:xfrm>
            <a:off x="0" y="1769318"/>
            <a:ext cx="5645683" cy="3082082"/>
          </a:xfrm>
          <a:prstGeom prst="rect">
            <a:avLst/>
          </a:prstGeom>
        </p:spPr>
      </p:pic>
      <p:pic>
        <p:nvPicPr>
          <p:cNvPr id="4" name="Picture 3">
            <a:extLst>
              <a:ext uri="{FF2B5EF4-FFF2-40B4-BE49-F238E27FC236}">
                <a16:creationId xmlns:a16="http://schemas.microsoft.com/office/drawing/2014/main" id="{D6D1D073-5DAC-ED46-B46C-4CB66BE79750}"/>
              </a:ext>
            </a:extLst>
          </p:cNvPr>
          <p:cNvPicPr>
            <a:picLocks noChangeAspect="1"/>
          </p:cNvPicPr>
          <p:nvPr/>
        </p:nvPicPr>
        <p:blipFill>
          <a:blip r:embed="rId4"/>
          <a:stretch>
            <a:fillRect/>
          </a:stretch>
        </p:blipFill>
        <p:spPr>
          <a:xfrm>
            <a:off x="5911849" y="1985218"/>
            <a:ext cx="6486777" cy="2624882"/>
          </a:xfrm>
          <a:prstGeom prst="rect">
            <a:avLst/>
          </a:prstGeom>
        </p:spPr>
      </p:pic>
    </p:spTree>
    <p:extLst>
      <p:ext uri="{BB962C8B-B14F-4D97-AF65-F5344CB8AC3E}">
        <p14:creationId xmlns:p14="http://schemas.microsoft.com/office/powerpoint/2010/main" val="86635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Future</a:t>
            </a:r>
          </a:p>
        </p:txBody>
      </p:sp>
      <p:sp>
        <p:nvSpPr>
          <p:cNvPr id="5" name="TextBox 4">
            <a:extLst>
              <a:ext uri="{FF2B5EF4-FFF2-40B4-BE49-F238E27FC236}">
                <a16:creationId xmlns:a16="http://schemas.microsoft.com/office/drawing/2014/main" id="{80D40018-2D5E-894F-99F3-678E2588A56D}"/>
              </a:ext>
            </a:extLst>
          </p:cNvPr>
          <p:cNvSpPr txBox="1"/>
          <p:nvPr/>
        </p:nvSpPr>
        <p:spPr bwMode="gray">
          <a:xfrm>
            <a:off x="900546" y="1350218"/>
            <a:ext cx="6594763"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chemeClr val="tx2"/>
                </a:solidFill>
                <a:latin typeface="Avenir Book" charset="0"/>
                <a:ea typeface="Avenir Book" charset="0"/>
                <a:cs typeface="Avenir Book" charset="0"/>
              </a:rPr>
              <a:t>- Dynamic information about charge station’s waiting time</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9DE34FC0-6708-E948-ADC7-60759861D6BF}"/>
              </a:ext>
            </a:extLst>
          </p:cNvPr>
          <p:cNvSpPr txBox="1"/>
          <p:nvPr/>
        </p:nvSpPr>
        <p:spPr bwMode="gray">
          <a:xfrm>
            <a:off x="900546" y="2027226"/>
            <a:ext cx="6594763" cy="9338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chemeClr val="tx2"/>
                </a:solidFill>
                <a:latin typeface="Avenir Book" charset="0"/>
                <a:ea typeface="Avenir Book" charset="0"/>
                <a:cs typeface="Avenir Book" charset="0"/>
              </a:rPr>
              <a:t>-  Best strategy for where to charge(Consider time to rest, meal, hotel, </a:t>
            </a:r>
            <a:r>
              <a:rPr lang="en-US" dirty="0" err="1">
                <a:solidFill>
                  <a:schemeClr val="tx2"/>
                </a:solidFill>
                <a:latin typeface="Avenir Book" charset="0"/>
                <a:ea typeface="Avenir Book" charset="0"/>
                <a:cs typeface="Avenir Book" charset="0"/>
              </a:rPr>
              <a:t>etc</a:t>
            </a:r>
            <a:r>
              <a:rPr lang="en-US" dirty="0">
                <a:solidFill>
                  <a:schemeClr val="tx2"/>
                </a:solidFill>
                <a:latin typeface="Avenir Book" charset="0"/>
                <a:ea typeface="Avenir Book" charset="0"/>
                <a:cs typeface="Avenir Book" charset="0"/>
              </a:rPr>
              <a:t>)</a:t>
            </a:r>
          </a:p>
          <a:p>
            <a:pPr eaLnBrk="1" hangingPunct="1">
              <a:spcBef>
                <a:spcPct val="0"/>
              </a:spcBef>
            </a:pPr>
            <a:endParaRPr lang="en-US" b="0" dirty="0">
              <a:solidFill>
                <a:schemeClr val="tx2"/>
              </a:solidFill>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D9DAD949-EEB7-AE4D-8156-05C6CEC52EC9}"/>
              </a:ext>
            </a:extLst>
          </p:cNvPr>
          <p:cNvSpPr txBox="1"/>
          <p:nvPr/>
        </p:nvSpPr>
        <p:spPr bwMode="gray">
          <a:xfrm>
            <a:off x="900546" y="3038431"/>
            <a:ext cx="6594763"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eaLnBrk="1" hangingPunct="1">
              <a:spcBef>
                <a:spcPct val="0"/>
              </a:spcBef>
            </a:pPr>
            <a:r>
              <a:rPr lang="en-US" dirty="0">
                <a:solidFill>
                  <a:schemeClr val="tx2"/>
                </a:solidFill>
                <a:latin typeface="Avenir Book" charset="0"/>
                <a:ea typeface="Avenir Book" charset="0"/>
                <a:cs typeface="Avenir Book" charset="0"/>
              </a:rPr>
              <a:t>-  Recommendation based on user’s preference</a:t>
            </a:r>
          </a:p>
          <a:p>
            <a:pPr eaLnBrk="1" hangingPunct="1">
              <a:spcBef>
                <a:spcPct val="0"/>
              </a:spcBef>
            </a:pP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256119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130-24F1-0C49-820E-DEF13076470D}"/>
              </a:ext>
            </a:extLst>
          </p:cNvPr>
          <p:cNvSpPr>
            <a:spLocks noGrp="1"/>
          </p:cNvSpPr>
          <p:nvPr>
            <p:ph type="title"/>
          </p:nvPr>
        </p:nvSpPr>
        <p:spPr>
          <a:xfrm>
            <a:off x="2152650" y="365126"/>
            <a:ext cx="7886700" cy="1325563"/>
          </a:xfrm>
        </p:spPr>
        <p:txBody>
          <a:bodyPr vert="horz" lIns="91440" tIns="45720" rIns="91440" bIns="45720" rtlCol="0" anchor="b">
            <a:normAutofit/>
          </a:bodyPr>
          <a:lstStyle/>
          <a:p>
            <a:r>
              <a:rPr lang="en-US" dirty="0">
                <a:solidFill>
                  <a:srgbClr val="FFFFFF"/>
                </a:solidFill>
              </a:rPr>
              <a:t>When map is wrong (LYFT’s way)</a:t>
            </a:r>
          </a:p>
        </p:txBody>
      </p:sp>
      <p:sp>
        <p:nvSpPr>
          <p:cNvPr id="6" name="Slide Number Placeholder 5">
            <a:extLst>
              <a:ext uri="{FF2B5EF4-FFF2-40B4-BE49-F238E27FC236}">
                <a16:creationId xmlns:a16="http://schemas.microsoft.com/office/drawing/2014/main" id="{5A462CD9-AA35-0540-9324-DE12F3826944}"/>
              </a:ext>
            </a:extLst>
          </p:cNvPr>
          <p:cNvSpPr>
            <a:spLocks noGrp="1"/>
          </p:cNvSpPr>
          <p:nvPr>
            <p:ph type="sldNum" sz="quarter" idx="12"/>
          </p:nvPr>
        </p:nvSpPr>
        <p:spPr>
          <a:xfrm>
            <a:off x="7981950" y="6356351"/>
            <a:ext cx="2057400" cy="365125"/>
          </a:xfrm>
        </p:spPr>
        <p:txBody>
          <a:bodyPr vert="horz" lIns="91440" tIns="45720" rIns="91440" bIns="45720" rtlCol="0">
            <a:normAutofit lnSpcReduction="10000"/>
          </a:bodyPr>
          <a:lstStyle/>
          <a:p>
            <a:pPr>
              <a:spcAft>
                <a:spcPts val="600"/>
              </a:spcAft>
            </a:pPr>
            <a:fld id="{3F6033A4-AAEB-C843-9C5C-FB5D4458FC3F}" type="slidenum">
              <a:rPr lang="en-US">
                <a:solidFill>
                  <a:schemeClr val="tx1">
                    <a:tint val="75000"/>
                    <a:alpha val="80000"/>
                  </a:schemeClr>
                </a:solidFill>
              </a:rPr>
              <a:pPr>
                <a:spcAft>
                  <a:spcPts val="600"/>
                </a:spcAft>
              </a:pPr>
              <a:t>42</a:t>
            </a:fld>
            <a:endParaRPr lang="en-US">
              <a:solidFill>
                <a:schemeClr val="tx1">
                  <a:tint val="75000"/>
                  <a:alpha val="80000"/>
                </a:schemeClr>
              </a:solidFill>
            </a:endParaRPr>
          </a:p>
        </p:txBody>
      </p:sp>
      <p:pic>
        <p:nvPicPr>
          <p:cNvPr id="8" name="Picture 7"/>
          <p:cNvPicPr>
            <a:picLocks noChangeAspect="1"/>
          </p:cNvPicPr>
          <p:nvPr/>
        </p:nvPicPr>
        <p:blipFill>
          <a:blip r:embed="rId2"/>
          <a:stretch>
            <a:fillRect/>
          </a:stretch>
        </p:blipFill>
        <p:spPr>
          <a:xfrm>
            <a:off x="1828800" y="1225550"/>
            <a:ext cx="8534400" cy="4305300"/>
          </a:xfrm>
          <a:prstGeom prst="rect">
            <a:avLst/>
          </a:prstGeom>
        </p:spPr>
      </p:pic>
    </p:spTree>
    <p:extLst>
      <p:ext uri="{BB962C8B-B14F-4D97-AF65-F5344CB8AC3E}">
        <p14:creationId xmlns:p14="http://schemas.microsoft.com/office/powerpoint/2010/main" val="347787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What OSRM could do</a:t>
            </a:r>
          </a:p>
        </p:txBody>
      </p:sp>
      <p:sp>
        <p:nvSpPr>
          <p:cNvPr id="10" name="TextBox 9">
            <a:extLst>
              <a:ext uri="{FF2B5EF4-FFF2-40B4-BE49-F238E27FC236}">
                <a16:creationId xmlns:a16="http://schemas.microsoft.com/office/drawing/2014/main" id="{84D460F1-73F8-4743-9DAC-E168F1B5B694}"/>
              </a:ext>
            </a:extLst>
          </p:cNvPr>
          <p:cNvSpPr txBox="1"/>
          <p:nvPr/>
        </p:nvSpPr>
        <p:spPr bwMode="gray">
          <a:xfrm>
            <a:off x="8741288" y="1066337"/>
            <a:ext cx="289758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Shortest path and turn by turn navigation</a:t>
            </a:r>
          </a:p>
        </p:txBody>
      </p:sp>
      <p:sp>
        <p:nvSpPr>
          <p:cNvPr id="11" name="TextBox 10">
            <a:extLst>
              <a:ext uri="{FF2B5EF4-FFF2-40B4-BE49-F238E27FC236}">
                <a16:creationId xmlns:a16="http://schemas.microsoft.com/office/drawing/2014/main" id="{4E60E530-DF51-324A-844E-67768139E7AA}"/>
              </a:ext>
            </a:extLst>
          </p:cNvPr>
          <p:cNvSpPr txBox="1"/>
          <p:nvPr/>
        </p:nvSpPr>
        <p:spPr bwMode="gray">
          <a:xfrm>
            <a:off x="8815507" y="2188859"/>
            <a:ext cx="289758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a:t>
            </a:r>
            <a:r>
              <a:rPr lang="en-US" b="0" dirty="0" err="1">
                <a:solidFill>
                  <a:schemeClr val="tx2"/>
                </a:solidFill>
                <a:latin typeface="Avenir Book" charset="0"/>
                <a:ea typeface="Avenir Book" charset="0"/>
                <a:cs typeface="Avenir Book" charset="0"/>
              </a:rPr>
              <a:t>MapMatching</a:t>
            </a:r>
            <a:r>
              <a:rPr lang="en-US" dirty="0">
                <a:solidFill>
                  <a:schemeClr val="tx2"/>
                </a:solidFill>
                <a:latin typeface="Avenir Book" charset="0"/>
                <a:ea typeface="Avenir Book" charset="0"/>
                <a:cs typeface="Avenir Book" charset="0"/>
              </a:rPr>
              <a:t>, enable user to do </a:t>
            </a:r>
            <a:r>
              <a:rPr lang="en-US" dirty="0" err="1">
                <a:solidFill>
                  <a:schemeClr val="tx2"/>
                </a:solidFill>
                <a:latin typeface="Avenir Book" charset="0"/>
                <a:ea typeface="Avenir Book" charset="0"/>
                <a:cs typeface="Avenir Book" charset="0"/>
              </a:rPr>
              <a:t>MapMaking</a:t>
            </a:r>
            <a:endParaRPr lang="en-US" b="0" dirty="0">
              <a:solidFill>
                <a:schemeClr val="tx2"/>
              </a:solidFill>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EE192AFB-3785-6642-BDEE-1FFDBE98E29F}"/>
              </a:ext>
            </a:extLst>
          </p:cNvPr>
          <p:cNvPicPr>
            <a:picLocks noChangeAspect="1"/>
          </p:cNvPicPr>
          <p:nvPr/>
        </p:nvPicPr>
        <p:blipFill>
          <a:blip r:embed="rId2"/>
          <a:stretch>
            <a:fillRect/>
          </a:stretch>
        </p:blipFill>
        <p:spPr>
          <a:xfrm>
            <a:off x="478913" y="1388318"/>
            <a:ext cx="5943600" cy="3632200"/>
          </a:xfrm>
          <a:prstGeom prst="rect">
            <a:avLst/>
          </a:prstGeom>
        </p:spPr>
      </p:pic>
    </p:spTree>
    <p:extLst>
      <p:ext uri="{BB962C8B-B14F-4D97-AF65-F5344CB8AC3E}">
        <p14:creationId xmlns:p14="http://schemas.microsoft.com/office/powerpoint/2010/main" val="101602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What OSRM could do</a:t>
            </a:r>
          </a:p>
        </p:txBody>
      </p:sp>
      <p:sp>
        <p:nvSpPr>
          <p:cNvPr id="10" name="TextBox 9">
            <a:extLst>
              <a:ext uri="{FF2B5EF4-FFF2-40B4-BE49-F238E27FC236}">
                <a16:creationId xmlns:a16="http://schemas.microsoft.com/office/drawing/2014/main" id="{84D460F1-73F8-4743-9DAC-E168F1B5B694}"/>
              </a:ext>
            </a:extLst>
          </p:cNvPr>
          <p:cNvSpPr txBox="1"/>
          <p:nvPr/>
        </p:nvSpPr>
        <p:spPr bwMode="gray">
          <a:xfrm>
            <a:off x="8741288" y="1066337"/>
            <a:ext cx="289758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Shortest path and turn by turn navigation</a:t>
            </a:r>
          </a:p>
        </p:txBody>
      </p:sp>
      <p:sp>
        <p:nvSpPr>
          <p:cNvPr id="12" name="TextBox 11">
            <a:extLst>
              <a:ext uri="{FF2B5EF4-FFF2-40B4-BE49-F238E27FC236}">
                <a16:creationId xmlns:a16="http://schemas.microsoft.com/office/drawing/2014/main" id="{6F8F7BAF-6DE0-F445-A93D-96865BD01F39}"/>
              </a:ext>
            </a:extLst>
          </p:cNvPr>
          <p:cNvSpPr txBox="1"/>
          <p:nvPr/>
        </p:nvSpPr>
        <p:spPr bwMode="gray">
          <a:xfrm>
            <a:off x="8334888" y="3333545"/>
            <a:ext cx="2897580" cy="37982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Table service</a:t>
            </a:r>
          </a:p>
        </p:txBody>
      </p:sp>
      <p:pic>
        <p:nvPicPr>
          <p:cNvPr id="3" name="Picture 2">
            <a:extLst>
              <a:ext uri="{FF2B5EF4-FFF2-40B4-BE49-F238E27FC236}">
                <a16:creationId xmlns:a16="http://schemas.microsoft.com/office/drawing/2014/main" id="{F5EBF29C-7484-1E4D-AFED-F1180702D5A7}"/>
              </a:ext>
            </a:extLst>
          </p:cNvPr>
          <p:cNvPicPr>
            <a:picLocks noChangeAspect="1"/>
          </p:cNvPicPr>
          <p:nvPr/>
        </p:nvPicPr>
        <p:blipFill>
          <a:blip r:embed="rId2"/>
          <a:stretch>
            <a:fillRect/>
          </a:stretch>
        </p:blipFill>
        <p:spPr>
          <a:xfrm>
            <a:off x="294763" y="1165082"/>
            <a:ext cx="6311900" cy="4292600"/>
          </a:xfrm>
          <a:prstGeom prst="rect">
            <a:avLst/>
          </a:prstGeom>
        </p:spPr>
      </p:pic>
      <p:sp>
        <p:nvSpPr>
          <p:cNvPr id="8" name="TextBox 7">
            <a:extLst>
              <a:ext uri="{FF2B5EF4-FFF2-40B4-BE49-F238E27FC236}">
                <a16:creationId xmlns:a16="http://schemas.microsoft.com/office/drawing/2014/main" id="{6084CB25-D33B-0443-BD36-F595F00B62EE}"/>
              </a:ext>
            </a:extLst>
          </p:cNvPr>
          <p:cNvSpPr txBox="1"/>
          <p:nvPr/>
        </p:nvSpPr>
        <p:spPr bwMode="gray">
          <a:xfrm>
            <a:off x="8815507" y="2188859"/>
            <a:ext cx="2897580"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 </a:t>
            </a:r>
            <a:r>
              <a:rPr lang="en-US" b="0" dirty="0" err="1">
                <a:solidFill>
                  <a:schemeClr val="tx2"/>
                </a:solidFill>
                <a:latin typeface="Avenir Book" charset="0"/>
                <a:ea typeface="Avenir Book" charset="0"/>
                <a:cs typeface="Avenir Book" charset="0"/>
              </a:rPr>
              <a:t>MapMatching</a:t>
            </a:r>
            <a:r>
              <a:rPr lang="en-US" dirty="0">
                <a:solidFill>
                  <a:schemeClr val="tx2"/>
                </a:solidFill>
                <a:latin typeface="Avenir Book" charset="0"/>
                <a:ea typeface="Avenir Book" charset="0"/>
                <a:cs typeface="Avenir Book" charset="0"/>
              </a:rPr>
              <a:t>, enable user to do </a:t>
            </a:r>
            <a:r>
              <a:rPr lang="en-US" dirty="0" err="1">
                <a:solidFill>
                  <a:schemeClr val="tx2"/>
                </a:solidFill>
                <a:latin typeface="Avenir Book" charset="0"/>
                <a:ea typeface="Avenir Book" charset="0"/>
                <a:cs typeface="Avenir Book" charset="0"/>
              </a:rPr>
              <a:t>MapMaking</a:t>
            </a:r>
            <a:endParaRPr lang="en-US" b="0" dirty="0">
              <a:solidFill>
                <a:schemeClr val="tx2"/>
              </a:solidFill>
              <a:latin typeface="Avenir Book" charset="0"/>
              <a:ea typeface="Avenir Book" charset="0"/>
              <a:cs typeface="Avenir Book" charset="0"/>
            </a:endParaRPr>
          </a:p>
        </p:txBody>
      </p:sp>
    </p:spTree>
    <p:extLst>
      <p:ext uri="{BB962C8B-B14F-4D97-AF65-F5344CB8AC3E}">
        <p14:creationId xmlns:p14="http://schemas.microsoft.com/office/powerpoint/2010/main" val="167324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89BC49E4-BBD5-494C-B586-6FF9DA90D885}"/>
              </a:ext>
            </a:extLst>
          </p:cNvPr>
          <p:cNvSpPr/>
          <p:nvPr/>
        </p:nvSpPr>
        <p:spPr bwMode="gray">
          <a:xfrm>
            <a:off x="4381500" y="1103869"/>
            <a:ext cx="4876800" cy="504396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3" name="Cloud 32">
            <a:extLst>
              <a:ext uri="{FF2B5EF4-FFF2-40B4-BE49-F238E27FC236}">
                <a16:creationId xmlns:a16="http://schemas.microsoft.com/office/drawing/2014/main" id="{F205F955-ADCE-6C4C-A140-9096CCCCE86A}"/>
              </a:ext>
            </a:extLst>
          </p:cNvPr>
          <p:cNvSpPr/>
          <p:nvPr/>
        </p:nvSpPr>
        <p:spPr bwMode="gray">
          <a:xfrm>
            <a:off x="5634482" y="2686624"/>
            <a:ext cx="4011460" cy="3034726"/>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4"/>
          <p:cNvSpPr txBox="1">
            <a:spLocks/>
          </p:cNvSpPr>
          <p:nvPr/>
        </p:nvSpPr>
        <p:spPr>
          <a:xfrm>
            <a:off x="1659467" y="463821"/>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How OSRM work with </a:t>
            </a:r>
            <a:r>
              <a:rPr lang="en-US" dirty="0" err="1"/>
              <a:t>Telenav</a:t>
            </a:r>
            <a:r>
              <a:rPr lang="en-US" dirty="0"/>
              <a:t> Stack</a:t>
            </a:r>
          </a:p>
        </p:txBody>
      </p:sp>
      <p:sp>
        <p:nvSpPr>
          <p:cNvPr id="3" name="Rectangle 2">
            <a:extLst>
              <a:ext uri="{FF2B5EF4-FFF2-40B4-BE49-F238E27FC236}">
                <a16:creationId xmlns:a16="http://schemas.microsoft.com/office/drawing/2014/main" id="{8E77843C-057C-C24D-AC90-9F2574881FC6}"/>
              </a:ext>
            </a:extLst>
          </p:cNvPr>
          <p:cNvSpPr/>
          <p:nvPr/>
        </p:nvSpPr>
        <p:spPr bwMode="gray">
          <a:xfrm>
            <a:off x="127000" y="1516484"/>
            <a:ext cx="1727200" cy="69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HERE</a:t>
            </a:r>
          </a:p>
        </p:txBody>
      </p:sp>
      <p:sp>
        <p:nvSpPr>
          <p:cNvPr id="6" name="Rectangle 5">
            <a:extLst>
              <a:ext uri="{FF2B5EF4-FFF2-40B4-BE49-F238E27FC236}">
                <a16:creationId xmlns:a16="http://schemas.microsoft.com/office/drawing/2014/main" id="{EB372845-5449-B54A-AA0D-95FE1EC50CED}"/>
              </a:ext>
            </a:extLst>
          </p:cNvPr>
          <p:cNvSpPr/>
          <p:nvPr/>
        </p:nvSpPr>
        <p:spPr bwMode="gray">
          <a:xfrm>
            <a:off x="121085" y="3695498"/>
            <a:ext cx="1727200" cy="69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TomTom</a:t>
            </a:r>
          </a:p>
        </p:txBody>
      </p:sp>
      <p:sp>
        <p:nvSpPr>
          <p:cNvPr id="7" name="Rectangle 6">
            <a:extLst>
              <a:ext uri="{FF2B5EF4-FFF2-40B4-BE49-F238E27FC236}">
                <a16:creationId xmlns:a16="http://schemas.microsoft.com/office/drawing/2014/main" id="{77694377-9A0D-A24D-B0F5-2841047F9F10}"/>
              </a:ext>
            </a:extLst>
          </p:cNvPr>
          <p:cNvSpPr/>
          <p:nvPr/>
        </p:nvSpPr>
        <p:spPr bwMode="gray">
          <a:xfrm>
            <a:off x="121085" y="2640950"/>
            <a:ext cx="1727200" cy="69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OSM</a:t>
            </a:r>
          </a:p>
        </p:txBody>
      </p:sp>
      <p:sp>
        <p:nvSpPr>
          <p:cNvPr id="8" name="Rectangle 7">
            <a:extLst>
              <a:ext uri="{FF2B5EF4-FFF2-40B4-BE49-F238E27FC236}">
                <a16:creationId xmlns:a16="http://schemas.microsoft.com/office/drawing/2014/main" id="{273BEAB4-C593-F042-B700-187EC6B1299D}"/>
              </a:ext>
            </a:extLst>
          </p:cNvPr>
          <p:cNvSpPr/>
          <p:nvPr/>
        </p:nvSpPr>
        <p:spPr bwMode="gray">
          <a:xfrm>
            <a:off x="2365810" y="2602334"/>
            <a:ext cx="1727200" cy="69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PBF</a:t>
            </a:r>
          </a:p>
        </p:txBody>
      </p:sp>
      <p:sp>
        <p:nvSpPr>
          <p:cNvPr id="9" name="Rectangle 8">
            <a:extLst>
              <a:ext uri="{FF2B5EF4-FFF2-40B4-BE49-F238E27FC236}">
                <a16:creationId xmlns:a16="http://schemas.microsoft.com/office/drawing/2014/main" id="{B7198639-31FA-3E44-945B-11AF88D12082}"/>
              </a:ext>
            </a:extLst>
          </p:cNvPr>
          <p:cNvSpPr/>
          <p:nvPr/>
        </p:nvSpPr>
        <p:spPr bwMode="gray">
          <a:xfrm>
            <a:off x="101600" y="4902200"/>
            <a:ext cx="1727200" cy="698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TomTom Traffic</a:t>
            </a:r>
          </a:p>
        </p:txBody>
      </p:sp>
      <p:sp>
        <p:nvSpPr>
          <p:cNvPr id="10" name="Can 9">
            <a:extLst>
              <a:ext uri="{FF2B5EF4-FFF2-40B4-BE49-F238E27FC236}">
                <a16:creationId xmlns:a16="http://schemas.microsoft.com/office/drawing/2014/main" id="{ADF966D2-3199-D84E-91B4-4B7F312AE228}"/>
              </a:ext>
            </a:extLst>
          </p:cNvPr>
          <p:cNvSpPr/>
          <p:nvPr/>
        </p:nvSpPr>
        <p:spPr bwMode="gray">
          <a:xfrm>
            <a:off x="4471876" y="1711899"/>
            <a:ext cx="1555750" cy="1949450"/>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OSRM Data Compiler</a:t>
            </a:r>
          </a:p>
        </p:txBody>
      </p:sp>
      <p:pic>
        <p:nvPicPr>
          <p:cNvPr id="11" name="Picture 10">
            <a:extLst>
              <a:ext uri="{FF2B5EF4-FFF2-40B4-BE49-F238E27FC236}">
                <a16:creationId xmlns:a16="http://schemas.microsoft.com/office/drawing/2014/main" id="{30867817-E285-6A48-8346-B4FBD5BD3E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16104" y="3716321"/>
            <a:ext cx="1363541" cy="1069942"/>
          </a:xfrm>
          <a:prstGeom prst="rect">
            <a:avLst/>
          </a:prstGeom>
        </p:spPr>
      </p:pic>
      <p:sp>
        <p:nvSpPr>
          <p:cNvPr id="12" name="Snip Single Corner Rectangle 11">
            <a:extLst>
              <a:ext uri="{FF2B5EF4-FFF2-40B4-BE49-F238E27FC236}">
                <a16:creationId xmlns:a16="http://schemas.microsoft.com/office/drawing/2014/main" id="{F2E7BECA-9EE4-7340-AE5A-ADB8C08CB821}"/>
              </a:ext>
            </a:extLst>
          </p:cNvPr>
          <p:cNvSpPr/>
          <p:nvPr/>
        </p:nvSpPr>
        <p:spPr bwMode="gray">
          <a:xfrm>
            <a:off x="6254750" y="2836879"/>
            <a:ext cx="1282700" cy="87944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OSRM Graph Data</a:t>
            </a:r>
          </a:p>
        </p:txBody>
      </p:sp>
      <p:pic>
        <p:nvPicPr>
          <p:cNvPr id="13" name="Picture 12">
            <a:extLst>
              <a:ext uri="{FF2B5EF4-FFF2-40B4-BE49-F238E27FC236}">
                <a16:creationId xmlns:a16="http://schemas.microsoft.com/office/drawing/2014/main" id="{97B2E4BA-836F-EB4F-A95C-B3ABDD373EA2}"/>
              </a:ext>
            </a:extLst>
          </p:cNvPr>
          <p:cNvPicPr>
            <a:picLocks noChangeAspect="1"/>
          </p:cNvPicPr>
          <p:nvPr/>
        </p:nvPicPr>
        <p:blipFill>
          <a:blip r:embed="rId3"/>
          <a:stretch>
            <a:fillRect/>
          </a:stretch>
        </p:blipFill>
        <p:spPr>
          <a:xfrm>
            <a:off x="2492810" y="4883150"/>
            <a:ext cx="1473200" cy="838200"/>
          </a:xfrm>
          <a:prstGeom prst="rect">
            <a:avLst/>
          </a:prstGeom>
        </p:spPr>
      </p:pic>
      <p:sp>
        <p:nvSpPr>
          <p:cNvPr id="20" name="TextBox 19">
            <a:extLst>
              <a:ext uri="{FF2B5EF4-FFF2-40B4-BE49-F238E27FC236}">
                <a16:creationId xmlns:a16="http://schemas.microsoft.com/office/drawing/2014/main" id="{AB313331-C8F6-0A42-977C-77D9766D1E9D}"/>
              </a:ext>
            </a:extLst>
          </p:cNvPr>
          <p:cNvSpPr txBox="1"/>
          <p:nvPr/>
        </p:nvSpPr>
        <p:spPr bwMode="gray">
          <a:xfrm>
            <a:off x="6896100" y="1485907"/>
            <a:ext cx="2353529" cy="37982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OSRM Tech Stack</a:t>
            </a:r>
          </a:p>
        </p:txBody>
      </p:sp>
      <p:sp>
        <p:nvSpPr>
          <p:cNvPr id="31" name="Rounded Rectangle 30">
            <a:extLst>
              <a:ext uri="{FF2B5EF4-FFF2-40B4-BE49-F238E27FC236}">
                <a16:creationId xmlns:a16="http://schemas.microsoft.com/office/drawing/2014/main" id="{42B85471-C5AC-2A44-8371-1AAD15B64CFD}"/>
              </a:ext>
            </a:extLst>
          </p:cNvPr>
          <p:cNvSpPr/>
          <p:nvPr/>
        </p:nvSpPr>
        <p:spPr bwMode="gray">
          <a:xfrm>
            <a:off x="9927919" y="1463914"/>
            <a:ext cx="2052414" cy="6569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Direction Service</a:t>
            </a:r>
          </a:p>
        </p:txBody>
      </p:sp>
      <p:sp>
        <p:nvSpPr>
          <p:cNvPr id="34" name="TextBox 33">
            <a:extLst>
              <a:ext uri="{FF2B5EF4-FFF2-40B4-BE49-F238E27FC236}">
                <a16:creationId xmlns:a16="http://schemas.microsoft.com/office/drawing/2014/main" id="{4B415B14-7D4A-6C4C-B686-FC6A0F8C9AE3}"/>
              </a:ext>
            </a:extLst>
          </p:cNvPr>
          <p:cNvSpPr txBox="1"/>
          <p:nvPr/>
        </p:nvSpPr>
        <p:spPr bwMode="gray">
          <a:xfrm>
            <a:off x="7221109" y="3387908"/>
            <a:ext cx="2353529" cy="65682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101834" tIns="50917" rIns="101834" bIns="50917" rtlCol="0">
            <a:spAutoFit/>
          </a:bodyPr>
          <a:lstStyle/>
          <a:p>
            <a:pPr algn="ctr" eaLnBrk="1" hangingPunct="1">
              <a:spcBef>
                <a:spcPct val="0"/>
              </a:spcBef>
            </a:pPr>
            <a:r>
              <a:rPr lang="en-US" b="0" dirty="0">
                <a:solidFill>
                  <a:schemeClr val="tx2"/>
                </a:solidFill>
                <a:latin typeface="Avenir Book" charset="0"/>
                <a:ea typeface="Avenir Book" charset="0"/>
                <a:cs typeface="Avenir Book" charset="0"/>
              </a:rPr>
              <a:t>OSRM Routing Engine</a:t>
            </a:r>
          </a:p>
        </p:txBody>
      </p:sp>
      <p:sp>
        <p:nvSpPr>
          <p:cNvPr id="35" name="Rounded Rectangle 34">
            <a:extLst>
              <a:ext uri="{FF2B5EF4-FFF2-40B4-BE49-F238E27FC236}">
                <a16:creationId xmlns:a16="http://schemas.microsoft.com/office/drawing/2014/main" id="{14AF6AD0-9B80-5948-A680-C632AAEA7015}"/>
              </a:ext>
            </a:extLst>
          </p:cNvPr>
          <p:cNvSpPr/>
          <p:nvPr/>
        </p:nvSpPr>
        <p:spPr bwMode="gray">
          <a:xfrm>
            <a:off x="9927920" y="2578100"/>
            <a:ext cx="1999992" cy="6569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Matching Service</a:t>
            </a:r>
          </a:p>
        </p:txBody>
      </p:sp>
      <p:sp>
        <p:nvSpPr>
          <p:cNvPr id="36" name="Rounded Rectangle 35">
            <a:extLst>
              <a:ext uri="{FF2B5EF4-FFF2-40B4-BE49-F238E27FC236}">
                <a16:creationId xmlns:a16="http://schemas.microsoft.com/office/drawing/2014/main" id="{C2C412D8-EB36-5B43-B86F-AF15EE16364C}"/>
              </a:ext>
            </a:extLst>
          </p:cNvPr>
          <p:cNvSpPr/>
          <p:nvPr/>
        </p:nvSpPr>
        <p:spPr bwMode="gray">
          <a:xfrm>
            <a:off x="9981330" y="3657601"/>
            <a:ext cx="1946581" cy="6569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Service</a:t>
            </a:r>
          </a:p>
        </p:txBody>
      </p:sp>
      <p:sp>
        <p:nvSpPr>
          <p:cNvPr id="37" name="Rounded Rectangle 36">
            <a:extLst>
              <a:ext uri="{FF2B5EF4-FFF2-40B4-BE49-F238E27FC236}">
                <a16:creationId xmlns:a16="http://schemas.microsoft.com/office/drawing/2014/main" id="{60C3AE10-A63F-2141-98C7-9AA743C47C24}"/>
              </a:ext>
            </a:extLst>
          </p:cNvPr>
          <p:cNvSpPr/>
          <p:nvPr/>
        </p:nvSpPr>
        <p:spPr bwMode="gray">
          <a:xfrm>
            <a:off x="9981330" y="4922957"/>
            <a:ext cx="1946581" cy="6569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Service</a:t>
            </a:r>
          </a:p>
        </p:txBody>
      </p:sp>
      <p:sp>
        <p:nvSpPr>
          <p:cNvPr id="38" name="Right Arrow 37">
            <a:extLst>
              <a:ext uri="{FF2B5EF4-FFF2-40B4-BE49-F238E27FC236}">
                <a16:creationId xmlns:a16="http://schemas.microsoft.com/office/drawing/2014/main" id="{4CE3DCC5-ED8F-DE43-AEE1-43FBD106350A}"/>
              </a:ext>
            </a:extLst>
          </p:cNvPr>
          <p:cNvSpPr/>
          <p:nvPr/>
        </p:nvSpPr>
        <p:spPr bwMode="gray">
          <a:xfrm flipV="1">
            <a:off x="1925544" y="2850500"/>
            <a:ext cx="406692" cy="2794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509FE96F-826F-4647-B3C4-E0954F62AB05}"/>
              </a:ext>
            </a:extLst>
          </p:cNvPr>
          <p:cNvSpPr/>
          <p:nvPr/>
        </p:nvSpPr>
        <p:spPr bwMode="gray">
          <a:xfrm flipV="1">
            <a:off x="1925544" y="5111750"/>
            <a:ext cx="406692" cy="2794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6199900D-218D-E440-94F9-1577AF761FD9}"/>
              </a:ext>
            </a:extLst>
          </p:cNvPr>
          <p:cNvSpPr/>
          <p:nvPr/>
        </p:nvSpPr>
        <p:spPr bwMode="gray">
          <a:xfrm rot="21026900" flipV="1">
            <a:off x="4221969" y="4760930"/>
            <a:ext cx="3248896" cy="2442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79DB7D01-83CB-A241-A1AA-E080B06F6C21}"/>
              </a:ext>
            </a:extLst>
          </p:cNvPr>
          <p:cNvSpPr/>
          <p:nvPr/>
        </p:nvSpPr>
        <p:spPr bwMode="gray">
          <a:xfrm flipV="1">
            <a:off x="4083485" y="2829879"/>
            <a:ext cx="406692" cy="2794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24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37024" y="4048058"/>
            <a:ext cx="1755049" cy="105259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rgbClr val="FFFFFF"/>
                </a:solidFill>
                <a:effectLst/>
                <a:uLnTx/>
                <a:uFillTx/>
                <a:ea typeface="Arial Hebrew" charset="-79"/>
                <a:cs typeface="Arial Hebrew" charset="-79"/>
                <a:sym typeface="+mn-lt"/>
              </a:rPr>
              <a:t>Join Na Team</a:t>
            </a:r>
            <a:endParaRPr kumimoji="1" lang="zh-CN" altLang="en-US" sz="2400" b="0" i="0" u="none" strike="noStrike" kern="0" cap="none" spc="0" normalizeH="0" baseline="0" noProof="0" dirty="0">
              <a:ln>
                <a:noFill/>
              </a:ln>
              <a:solidFill>
                <a:srgbClr val="FFFFFF"/>
              </a:solidFill>
              <a:effectLst/>
              <a:uLnTx/>
              <a:uFillTx/>
              <a:ea typeface="Arial Hebrew" charset="-79"/>
              <a:cs typeface="Arial Hebrew" charset="-79"/>
              <a:sym typeface="+mn-lt"/>
            </a:endParaRPr>
          </a:p>
        </p:txBody>
      </p:sp>
      <p:sp>
        <p:nvSpPr>
          <p:cNvPr id="33" name="文本框 25"/>
          <p:cNvSpPr txBox="1"/>
          <p:nvPr/>
        </p:nvSpPr>
        <p:spPr>
          <a:xfrm>
            <a:off x="10045689" y="1630665"/>
            <a:ext cx="1473212" cy="342382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chemeClr val="tx1">
                    <a:lumMod val="65000"/>
                    <a:lumOff val="35000"/>
                  </a:schemeClr>
                </a:solidFill>
                <a:effectLst/>
                <a:uLnTx/>
                <a:uFillTx/>
                <a:ea typeface="Arial Hebrew" charset="-79"/>
                <a:cs typeface="Arial Hebrew" charset="-79"/>
                <a:sym typeface="+mn-lt"/>
              </a:rPr>
              <a:t>Smart Charge station selection</a:t>
            </a:r>
            <a:r>
              <a:rPr kumimoji="1" lang="en-US" altLang="zh-CN" sz="2400" b="0" i="0" u="none" strike="noStrike" kern="0" cap="none" spc="0" normalizeH="0" noProof="0" dirty="0">
                <a:ln>
                  <a:noFill/>
                </a:ln>
                <a:solidFill>
                  <a:schemeClr val="tx1">
                    <a:lumMod val="65000"/>
                    <a:lumOff val="35000"/>
                  </a:schemeClr>
                </a:solidFill>
                <a:effectLst/>
                <a:uLnTx/>
                <a:uFillTx/>
                <a:ea typeface="Arial Hebrew" charset="-79"/>
                <a:cs typeface="Arial Hebrew" charset="-79"/>
                <a:sym typeface="+mn-lt"/>
              </a:rPr>
              <a:t> </a:t>
            </a:r>
          </a:p>
          <a:p>
            <a:pPr marL="0" marR="0" lvl="0" indent="0" defTabSz="914400" eaLnBrk="1" fontAlgn="auto" latinLnBrk="0" hangingPunct="1">
              <a:lnSpc>
                <a:spcPct val="130000"/>
              </a:lnSpc>
              <a:spcBef>
                <a:spcPts val="0"/>
              </a:spcBef>
              <a:spcAft>
                <a:spcPts val="0"/>
              </a:spcAft>
              <a:buClrTx/>
              <a:buSzTx/>
              <a:buFontTx/>
              <a:buNone/>
              <a:tabLst/>
              <a:defRPr/>
            </a:pPr>
            <a:r>
              <a:rPr kumimoji="1" lang="en-US" altLang="zh-CN" sz="2400" b="0" i="0" u="none" strike="noStrike" kern="0" cap="none" spc="0" normalizeH="0" noProof="0" dirty="0">
                <a:ln>
                  <a:noFill/>
                </a:ln>
                <a:solidFill>
                  <a:schemeClr val="tx1">
                    <a:lumMod val="65000"/>
                    <a:lumOff val="35000"/>
                  </a:schemeClr>
                </a:solidFill>
                <a:effectLst/>
                <a:uLnTx/>
                <a:uFillTx/>
                <a:ea typeface="Arial Hebrew" charset="-79"/>
                <a:cs typeface="Arial Hebrew" charset="-79"/>
                <a:sym typeface="+mn-lt"/>
              </a:rPr>
              <a:t>for long distance route</a:t>
            </a:r>
            <a:endParaRPr kumimoji="1" lang="en-US" altLang="zh-CN" sz="2400" kern="0" dirty="0">
              <a:solidFill>
                <a:schemeClr val="tx1">
                  <a:lumMod val="65000"/>
                  <a:lumOff val="35000"/>
                </a:schemeClr>
              </a:solidFill>
              <a:ea typeface="Arial Hebrew" charset="-79"/>
              <a:cs typeface="Arial Hebrew" charset="-79"/>
              <a:sym typeface="+mn-lt"/>
            </a:endParaRPr>
          </a:p>
        </p:txBody>
      </p:sp>
      <p:sp>
        <p:nvSpPr>
          <p:cNvPr id="34" name="Title 4"/>
          <p:cNvSpPr txBox="1">
            <a:spLocks/>
          </p:cNvSpPr>
          <p:nvPr/>
        </p:nvSpPr>
        <p:spPr>
          <a:xfrm>
            <a:off x="1526885" y="435205"/>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r>
              <a:rPr lang="en-US" dirty="0"/>
              <a:t>Problem description</a:t>
            </a:r>
          </a:p>
        </p:txBody>
      </p:sp>
      <p:pic>
        <p:nvPicPr>
          <p:cNvPr id="2" name="Picture 1">
            <a:extLst>
              <a:ext uri="{FF2B5EF4-FFF2-40B4-BE49-F238E27FC236}">
                <a16:creationId xmlns:a16="http://schemas.microsoft.com/office/drawing/2014/main" id="{4C9D8E4D-E4B7-284E-9B38-52FF5748E64D}"/>
              </a:ext>
            </a:extLst>
          </p:cNvPr>
          <p:cNvPicPr>
            <a:picLocks noChangeAspect="1"/>
          </p:cNvPicPr>
          <p:nvPr/>
        </p:nvPicPr>
        <p:blipFill>
          <a:blip r:embed="rId2"/>
          <a:stretch>
            <a:fillRect/>
          </a:stretch>
        </p:blipFill>
        <p:spPr>
          <a:xfrm>
            <a:off x="514350" y="1114195"/>
            <a:ext cx="8978900" cy="5308600"/>
          </a:xfrm>
          <a:prstGeom prst="rect">
            <a:avLst/>
          </a:prstGeom>
        </p:spPr>
      </p:pic>
    </p:spTree>
    <p:extLst>
      <p:ext uri="{BB962C8B-B14F-4D97-AF65-F5344CB8AC3E}">
        <p14:creationId xmlns:p14="http://schemas.microsoft.com/office/powerpoint/2010/main" val="191424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a:spLocks noGrp="1"/>
          </p:cNvSpPr>
          <p:nvPr>
            <p:ph type="body" idx="4294967295"/>
          </p:nvPr>
        </p:nvSpPr>
        <p:spPr>
          <a:xfrm>
            <a:off x="336560" y="1703151"/>
            <a:ext cx="10420339" cy="3985129"/>
          </a:xfrm>
          <a:prstGeom prst="rect">
            <a:avLst/>
          </a:prstGeom>
        </p:spPr>
        <p:txBody>
          <a:bodyPr/>
          <a:lstStyle/>
          <a:p>
            <a:r>
              <a:rPr lang="en-US" sz="2800" dirty="0">
                <a:solidFill>
                  <a:schemeClr val="accent1">
                    <a:lumMod val="75000"/>
                  </a:schemeClr>
                </a:solidFill>
              </a:rPr>
              <a:t>Version 1: Proof of concept solution</a:t>
            </a:r>
            <a:r>
              <a:rPr lang="zh-CN" altLang="en-US" sz="2400" b="1" dirty="0">
                <a:solidFill>
                  <a:schemeClr val="accent1">
                    <a:lumMod val="75000"/>
                  </a:schemeClr>
                </a:solidFill>
              </a:rPr>
              <a:t>            </a:t>
            </a:r>
            <a:endParaRPr lang="en-US" altLang="zh-CN" sz="2400" b="1" dirty="0">
              <a:solidFill>
                <a:schemeClr val="accent1">
                  <a:lumMod val="75000"/>
                </a:schemeClr>
              </a:solidFill>
            </a:endParaRPr>
          </a:p>
          <a:p>
            <a:pPr marL="0" indent="0">
              <a:buNone/>
            </a:pPr>
            <a:endParaRPr lang="en-US" sz="2400" b="1" dirty="0">
              <a:solidFill>
                <a:schemeClr val="accent1">
                  <a:lumMod val="75000"/>
                </a:schemeClr>
              </a:solidFill>
            </a:endParaRPr>
          </a:p>
          <a:p>
            <a:r>
              <a:rPr lang="en-US" sz="2800" dirty="0">
                <a:solidFill>
                  <a:schemeClr val="bg1">
                    <a:lumMod val="85000"/>
                  </a:schemeClr>
                </a:solidFill>
              </a:rPr>
              <a:t>Version 2: Optimize for 1 ~ 2 charge station change</a:t>
            </a:r>
          </a:p>
          <a:p>
            <a:endParaRPr lang="en-US" sz="2400" dirty="0">
              <a:solidFill>
                <a:schemeClr val="bg1">
                  <a:lumMod val="85000"/>
                </a:schemeClr>
              </a:solidFill>
            </a:endParaRPr>
          </a:p>
          <a:p>
            <a:r>
              <a:rPr lang="en-US" sz="2800" dirty="0">
                <a:solidFill>
                  <a:schemeClr val="bg1">
                    <a:lumMod val="85000"/>
                  </a:schemeClr>
                </a:solidFill>
              </a:rPr>
              <a:t>Version 3: Optimize for long route and dynamic information</a:t>
            </a:r>
          </a:p>
          <a:p>
            <a:endParaRPr lang="en-US" sz="2400" dirty="0"/>
          </a:p>
          <a:p>
            <a:endParaRPr lang="en-US" sz="2400" b="1" dirty="0">
              <a:solidFill>
                <a:schemeClr val="accent1">
                  <a:lumMod val="75000"/>
                </a:schemeClr>
              </a:solidFill>
            </a:endParaRPr>
          </a:p>
        </p:txBody>
      </p:sp>
      <p:sp>
        <p:nvSpPr>
          <p:cNvPr id="8" name="Title 4"/>
          <p:cNvSpPr txBox="1">
            <a:spLocks/>
          </p:cNvSpPr>
          <p:nvPr/>
        </p:nvSpPr>
        <p:spPr>
          <a:xfrm>
            <a:off x="1579378" y="421717"/>
            <a:ext cx="11277600" cy="886397"/>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Avenir Book" charset="0"/>
                <a:cs typeface="Avenir Book" charset="0"/>
              </a:defRPr>
            </a:lvl1pPr>
          </a:lstStyle>
          <a:p>
            <a:endParaRPr lang="en-US" dirty="0"/>
          </a:p>
        </p:txBody>
      </p:sp>
    </p:spTree>
    <p:extLst>
      <p:ext uri="{BB962C8B-B14F-4D97-AF65-F5344CB8AC3E}">
        <p14:creationId xmlns:p14="http://schemas.microsoft.com/office/powerpoint/2010/main" val="260111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enavTemplate2016">
  <a:themeElements>
    <a:clrScheme name="009ab3">
      <a:dk1>
        <a:srgbClr val="000000"/>
      </a:dk1>
      <a:lt1>
        <a:srgbClr val="FFFFFF"/>
      </a:lt1>
      <a:dk2>
        <a:srgbClr val="505046"/>
      </a:dk2>
      <a:lt2>
        <a:srgbClr val="FFFFFF"/>
      </a:lt2>
      <a:accent1>
        <a:srgbClr val="FFCD50"/>
      </a:accent1>
      <a:accent2>
        <a:srgbClr val="FFD731"/>
      </a:accent2>
      <a:accent3>
        <a:srgbClr val="FFB600"/>
      </a:accent3>
      <a:accent4>
        <a:srgbClr val="292929"/>
      </a:accent4>
      <a:accent5>
        <a:srgbClr val="626262"/>
      </a:accent5>
      <a:accent6>
        <a:srgbClr val="458BCA"/>
      </a:accent6>
      <a:hlink>
        <a:srgbClr val="22178A"/>
      </a:hlink>
      <a:folHlink>
        <a:srgbClr val="0066FF"/>
      </a:folHlink>
    </a:clrScheme>
    <a:fontScheme name="Avenir">
      <a:majorFont>
        <a:latin typeface="Avenir Book"/>
        <a:ea typeface=""/>
        <a:cs typeface=""/>
      </a:majorFont>
      <a:minorFont>
        <a:latin typeface="Avenir Boo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rgbClr val="505046"/>
          </a:solidFill>
          <a:headEnd type="none"/>
          <a:tailEnd type="none" w="lg" len="lg"/>
        </a:ln>
      </a:spPr>
      <a:bodyPr/>
      <a:lstStyle/>
      <a:style>
        <a:lnRef idx="2">
          <a:schemeClr val="accent1"/>
        </a:lnRef>
        <a:fillRef idx="0">
          <a:schemeClr val="accent1"/>
        </a:fillRef>
        <a:effectRef idx="1">
          <a:schemeClr val="accent1"/>
        </a:effectRef>
        <a:fontRef idx="minor">
          <a:schemeClr val="tx1"/>
        </a:fontRef>
      </a:style>
    </a:lnDef>
    <a:txDef>
      <a:spPr bwMode="gray">
        <a:noFill/>
        <a:ln w="9525">
          <a:noFill/>
          <a:miter lim="800000"/>
          <a:headEnd/>
          <a:tailEnd/>
        </a:ln>
        <a:extLst>
          <a:ext uri="{909E8E84-426E-40dd-AFC4-6F175D3DCCD1}">
            <a14:hiddenFill xmlns="" xmlns:a14="http://schemas.microsoft.com/office/drawing/2010/main">
              <a:solidFill>
                <a:srgbClr val="FFFFFF"/>
              </a:solidFill>
            </a14:hiddenFill>
          </a:ext>
        </a:extLst>
      </a:spPr>
      <a:bodyPr wrap="square" lIns="101834" tIns="50917" rIns="101834" bIns="50917" rtlCol="0">
        <a:spAutoFit/>
      </a:bodyPr>
      <a:lstStyle>
        <a:defPPr algn="ctr" eaLnBrk="1" hangingPunct="1">
          <a:spcBef>
            <a:spcPct val="0"/>
          </a:spcBef>
          <a:defRPr b="0" dirty="0" smtClean="0">
            <a:solidFill>
              <a:schemeClr val="tx2"/>
            </a:solidFill>
            <a:latin typeface="Avenir Book" charset="0"/>
            <a:ea typeface="Avenir Book" charset="0"/>
            <a:cs typeface="Avenir Book" charset="0"/>
          </a:defRPr>
        </a:defPPr>
      </a:lstStyle>
    </a:txDef>
  </a:objectDefaults>
  <a:extraClrSchemeLst/>
  <a:extLst>
    <a:ext uri="{05A4C25C-085E-4340-85A3-A5531E510DB2}">
      <thm15:themeFamily xmlns:thm15="http://schemas.microsoft.com/office/thememl/2012/main" name="Presentation1" id="{B1BBFE2C-22D3-B94F-ABB8-F97DA3A49072}" vid="{2A2C88A2-8B72-3047-A5D7-2D684C448551}"/>
    </a:ext>
  </a:extLst>
</a:theme>
</file>

<file path=ppt/theme/theme2.xml><?xml version="1.0" encoding="utf-8"?>
<a:theme xmlns:a="http://schemas.openxmlformats.org/drawingml/2006/main" name="Office Theme">
  <a:themeElements>
    <a:clrScheme name="Duarte 2015">
      <a:dk1>
        <a:srgbClr val="000000"/>
      </a:dk1>
      <a:lt1>
        <a:sysClr val="window" lastClr="FFFFFF"/>
      </a:lt1>
      <a:dk2>
        <a:srgbClr val="0CE78C"/>
      </a:dk2>
      <a:lt2>
        <a:srgbClr val="C5C5C5"/>
      </a:lt2>
      <a:accent1>
        <a:srgbClr val="00BBDA"/>
      </a:accent1>
      <a:accent2>
        <a:srgbClr val="7CA737"/>
      </a:accent2>
      <a:accent3>
        <a:srgbClr val="D94C0D"/>
      </a:accent3>
      <a:accent4>
        <a:srgbClr val="E6BB40"/>
      </a:accent4>
      <a:accent5>
        <a:srgbClr val="9037A7"/>
      </a:accent5>
      <a:accent6>
        <a:srgbClr val="4D6BB4"/>
      </a:accent6>
      <a:hlink>
        <a:srgbClr val="00BBDA"/>
      </a:hlink>
      <a:folHlink>
        <a:srgbClr val="595959"/>
      </a:folHlink>
    </a:clrScheme>
    <a:fontScheme name="Duarte_2015">
      <a:majorFont>
        <a:latin typeface="Franklin Gothic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{A7B010BF-0C6A-6B4B-AE15-32931F60B933}tf10001076</Template>
  <TotalTime>22533</TotalTime>
  <Words>1130</Words>
  <Application>Microsoft Macintosh PowerPoint</Application>
  <PresentationFormat>Widescreen</PresentationFormat>
  <Paragraphs>173</Paragraphs>
  <Slides>42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AmazonEmberLight</vt:lpstr>
      <vt:lpstr>Roboto Condensed Light</vt:lpstr>
      <vt:lpstr>Roboto Condensed Regular</vt:lpstr>
      <vt:lpstr>Trade Gothic LT Std</vt:lpstr>
      <vt:lpstr>Arial</vt:lpstr>
      <vt:lpstr>Avenir Book</vt:lpstr>
      <vt:lpstr>Avenir Heavy</vt:lpstr>
      <vt:lpstr>Avenir Medium</vt:lpstr>
      <vt:lpstr>Calibri</vt:lpstr>
      <vt:lpstr>TelenavTemplate2016</vt:lpstr>
      <vt:lpstr>Optimal Charge Station Selection Strategy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Customizable Route planning</vt:lpstr>
      <vt:lpstr>PowerPoint Presentation</vt:lpstr>
      <vt:lpstr>PowerPoint Presentation</vt:lpstr>
      <vt:lpstr>PowerPoint Presentation</vt:lpstr>
      <vt:lpstr>PowerPoint Presentation</vt:lpstr>
      <vt:lpstr>PowerPoint Presentation</vt:lpstr>
      <vt:lpstr>When map is wrong (LYFT’s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Ananthan, Kryshana</dc:creator>
  <cp:lastModifiedBy>Liu, Xun (Perry)</cp:lastModifiedBy>
  <cp:revision>500</cp:revision>
  <cp:lastPrinted>2019-04-09T17:14:30Z</cp:lastPrinted>
  <dcterms:created xsi:type="dcterms:W3CDTF">2016-03-10T22:43:14Z</dcterms:created>
  <dcterms:modified xsi:type="dcterms:W3CDTF">2020-01-30T19:01:36Z</dcterms:modified>
</cp:coreProperties>
</file>